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28803600" cx="51206400"/>
  <p:notesSz cx="9144000" cy="6858000"/>
  <p:embeddedFontLst>
    <p:embeddedFont>
      <p:font typeface="Nunito Black"/>
      <p:bold r:id="rId7"/>
      <p:boldItalic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072">
          <p15:clr>
            <a:srgbClr val="A4A3A4"/>
          </p15:clr>
        </p15:guide>
        <p15:guide id="2" pos="16129">
          <p15:clr>
            <a:srgbClr val="A4A3A4"/>
          </p15:clr>
        </p15:guide>
      </p15:sldGuideLst>
    </p:ext>
    <p:ext uri="http://customooxmlschemas.google.com/">
      <go:slidesCustomData xmlns:go="http://customooxmlschemas.google.com/" r:id="rId9" roundtripDataSignature="AMtx7mjPkXbrjFadM7mP8MnezV0pam/R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072" orient="horz"/>
        <p:guide pos="161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NunitoBlack-bold.fntdata"/><Relationship Id="rId8" Type="http://schemas.openxmlformats.org/officeDocument/2006/relationships/font" Target="fonts/NunitoBlack-boldItalic.fntdata"/></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sng" strike="noStrike" kern="1200" spc="0" baseline="0">
                <a:solidFill>
                  <a:schemeClr val="bg1"/>
                </a:solidFill>
                <a:latin typeface="Arial" panose="020B0604020202020204" pitchFamily="34" charset="0"/>
                <a:ea typeface="+mn-ea"/>
                <a:cs typeface="Arial" panose="020B0604020202020204" pitchFamily="34" charset="0"/>
              </a:defRPr>
            </a:pPr>
            <a:r>
              <a:rPr lang="en-GB" sz="3200" b="1" u="sng" dirty="0">
                <a:solidFill>
                  <a:schemeClr val="bg1"/>
                </a:solidFill>
                <a:latin typeface="Arial" panose="020B0604020202020204" pitchFamily="34" charset="0"/>
                <a:cs typeface="Arial" panose="020B0604020202020204" pitchFamily="34" charset="0"/>
              </a:rPr>
              <a:t>BIS RANGES</a:t>
            </a:r>
          </a:p>
        </c:rich>
      </c:tx>
      <c:layout>
        <c:manualLayout>
          <c:xMode val="edge"/>
          <c:yMode val="edge"/>
          <c:x val="0.46981300847354734"/>
          <c:y val="3.9468360572544076E-2"/>
        </c:manualLayout>
      </c:layout>
      <c:overlay val="0"/>
      <c:spPr>
        <a:noFill/>
        <a:ln>
          <a:noFill/>
        </a:ln>
        <a:effectLst/>
      </c:spPr>
      <c:txPr>
        <a:bodyPr rot="0" spcFirstLastPara="1" vertOverflow="ellipsis" vert="horz" wrap="square" anchor="ctr" anchorCtr="1"/>
        <a:lstStyle/>
        <a:p>
          <a:pPr>
            <a:defRPr sz="3200" b="1" i="0" u="sng"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stockChart>
        <c:ser>
          <c:idx val="1"/>
          <c:order val="1"/>
          <c:tx>
            <c:strRef>
              <c:f>Sheet1!$C$3</c:f>
              <c:strCache>
                <c:ptCount val="1"/>
                <c:pt idx="0">
                  <c:v>Lower BIS</c:v>
                </c:pt>
              </c:strCache>
            </c:strRef>
          </c:tx>
          <c:spPr>
            <a:ln w="19050" cap="rnd">
              <a:noFill/>
              <a:round/>
            </a:ln>
            <a:effectLst/>
          </c:spPr>
          <c:marker>
            <c:symbol val="none"/>
          </c:marker>
          <c:val>
            <c:numRef>
              <c:f>Sheet1!$C$4:$C$27</c:f>
              <c:numCache>
                <c:formatCode>General</c:formatCode>
                <c:ptCount val="24"/>
                <c:pt idx="0">
                  <c:v>30</c:v>
                </c:pt>
                <c:pt idx="1">
                  <c:v>24</c:v>
                </c:pt>
                <c:pt idx="2">
                  <c:v>50</c:v>
                </c:pt>
                <c:pt idx="3">
                  <c:v>30</c:v>
                </c:pt>
                <c:pt idx="4">
                  <c:v>27</c:v>
                </c:pt>
                <c:pt idx="5">
                  <c:v>30</c:v>
                </c:pt>
                <c:pt idx="6">
                  <c:v>27</c:v>
                </c:pt>
                <c:pt idx="7">
                  <c:v>38</c:v>
                </c:pt>
                <c:pt idx="8">
                  <c:v>28</c:v>
                </c:pt>
                <c:pt idx="9">
                  <c:v>42</c:v>
                </c:pt>
                <c:pt idx="10">
                  <c:v>35</c:v>
                </c:pt>
                <c:pt idx="11">
                  <c:v>29</c:v>
                </c:pt>
                <c:pt idx="12">
                  <c:v>26</c:v>
                </c:pt>
                <c:pt idx="13">
                  <c:v>24</c:v>
                </c:pt>
                <c:pt idx="14">
                  <c:v>30</c:v>
                </c:pt>
                <c:pt idx="15">
                  <c:v>26</c:v>
                </c:pt>
                <c:pt idx="16">
                  <c:v>34</c:v>
                </c:pt>
                <c:pt idx="17">
                  <c:v>39</c:v>
                </c:pt>
                <c:pt idx="18">
                  <c:v>43</c:v>
                </c:pt>
                <c:pt idx="19">
                  <c:v>43</c:v>
                </c:pt>
                <c:pt idx="20">
                  <c:v>38</c:v>
                </c:pt>
                <c:pt idx="21">
                  <c:v>38</c:v>
                </c:pt>
                <c:pt idx="22">
                  <c:v>41</c:v>
                </c:pt>
                <c:pt idx="23">
                  <c:v>30</c:v>
                </c:pt>
              </c:numCache>
            </c:numRef>
          </c:val>
          <c:smooth val="0"/>
          <c:extLst>
            <c:ext xmlns:c16="http://schemas.microsoft.com/office/drawing/2014/chart" uri="{C3380CC4-5D6E-409C-BE32-E72D297353CC}">
              <c16:uniqueId val="{00000000-656B-415E-88D6-0614F40E93A3}"/>
            </c:ext>
          </c:extLst>
        </c:ser>
        <c:ser>
          <c:idx val="2"/>
          <c:order val="2"/>
          <c:tx>
            <c:strRef>
              <c:f>Sheet1!$D$3</c:f>
              <c:strCache>
                <c:ptCount val="1"/>
                <c:pt idx="0">
                  <c:v>Upper BIS</c:v>
                </c:pt>
              </c:strCache>
            </c:strRef>
          </c:tx>
          <c:spPr>
            <a:ln w="19050" cap="rnd">
              <a:noFill/>
              <a:round/>
            </a:ln>
            <a:effectLst/>
          </c:spPr>
          <c:marker>
            <c:symbol val="dot"/>
            <c:size val="3"/>
            <c:spPr>
              <a:solidFill>
                <a:schemeClr val="accent5"/>
              </a:solidFill>
              <a:ln w="9525">
                <a:solidFill>
                  <a:schemeClr val="accent5"/>
                </a:solidFill>
              </a:ln>
              <a:effectLst/>
            </c:spPr>
          </c:marker>
          <c:val>
            <c:numRef>
              <c:f>Sheet1!$D$4:$D$27</c:f>
              <c:numCache>
                <c:formatCode>General</c:formatCode>
                <c:ptCount val="24"/>
                <c:pt idx="0">
                  <c:v>55</c:v>
                </c:pt>
                <c:pt idx="1">
                  <c:v>42</c:v>
                </c:pt>
                <c:pt idx="2">
                  <c:v>64</c:v>
                </c:pt>
                <c:pt idx="3">
                  <c:v>38</c:v>
                </c:pt>
                <c:pt idx="4">
                  <c:v>42</c:v>
                </c:pt>
                <c:pt idx="5">
                  <c:v>40</c:v>
                </c:pt>
                <c:pt idx="6">
                  <c:v>42</c:v>
                </c:pt>
                <c:pt idx="7">
                  <c:v>50</c:v>
                </c:pt>
                <c:pt idx="8">
                  <c:v>40</c:v>
                </c:pt>
                <c:pt idx="9">
                  <c:v>58</c:v>
                </c:pt>
                <c:pt idx="10">
                  <c:v>38</c:v>
                </c:pt>
                <c:pt idx="11">
                  <c:v>40</c:v>
                </c:pt>
                <c:pt idx="12">
                  <c:v>48</c:v>
                </c:pt>
                <c:pt idx="13">
                  <c:v>48</c:v>
                </c:pt>
                <c:pt idx="14">
                  <c:v>42</c:v>
                </c:pt>
                <c:pt idx="15">
                  <c:v>47</c:v>
                </c:pt>
                <c:pt idx="16">
                  <c:v>55</c:v>
                </c:pt>
                <c:pt idx="17">
                  <c:v>54</c:v>
                </c:pt>
                <c:pt idx="18">
                  <c:v>50</c:v>
                </c:pt>
                <c:pt idx="19">
                  <c:v>50</c:v>
                </c:pt>
                <c:pt idx="20">
                  <c:v>48</c:v>
                </c:pt>
                <c:pt idx="21">
                  <c:v>57</c:v>
                </c:pt>
                <c:pt idx="22">
                  <c:v>58</c:v>
                </c:pt>
                <c:pt idx="23">
                  <c:v>55</c:v>
                </c:pt>
              </c:numCache>
            </c:numRef>
          </c:val>
          <c:smooth val="0"/>
          <c:extLst>
            <c:ext xmlns:c16="http://schemas.microsoft.com/office/drawing/2014/chart" uri="{C3380CC4-5D6E-409C-BE32-E72D297353CC}">
              <c16:uniqueId val="{00000001-656B-415E-88D6-0614F40E93A3}"/>
            </c:ext>
          </c:extLst>
        </c:ser>
        <c:dLbls>
          <c:showLegendKey val="0"/>
          <c:showVal val="0"/>
          <c:showCatName val="0"/>
          <c:showSerName val="0"/>
          <c:showPercent val="0"/>
          <c:showBubbleSize val="0"/>
        </c:dLbls>
        <c:hiLowLines>
          <c:spPr>
            <a:ln w="57150" cap="flat" cmpd="sng" algn="ctr">
              <a:solidFill>
                <a:srgbClr val="E75B2B"/>
              </a:solidFill>
              <a:round/>
            </a:ln>
            <a:effectLst/>
          </c:spPr>
        </c:hiLowLines>
        <c:axId val="624743640"/>
        <c:axId val="624743968"/>
        <c:extLst>
          <c:ext xmlns:c15="http://schemas.microsoft.com/office/drawing/2012/chart" uri="{02D57815-91ED-43cb-92C2-25804820EDAC}">
            <c15:filteredLineSeries>
              <c15:ser>
                <c:idx val="0"/>
                <c:order val="0"/>
                <c:tx>
                  <c:strRef>
                    <c:extLst>
                      <c:ext uri="{02D57815-91ED-43cb-92C2-25804820EDAC}">
                        <c15:formulaRef>
                          <c15:sqref>Sheet1!$B$3</c15:sqref>
                        </c15:formulaRef>
                      </c:ext>
                    </c:extLst>
                    <c:strCache>
                      <c:ptCount val="1"/>
                      <c:pt idx="0">
                        <c:v>Patient number</c:v>
                      </c:pt>
                    </c:strCache>
                  </c:strRef>
                </c:tx>
                <c:spPr>
                  <a:ln w="19050" cap="rnd">
                    <a:noFill/>
                    <a:round/>
                  </a:ln>
                  <a:effectLst/>
                </c:spPr>
                <c:marker>
                  <c:symbol val="none"/>
                </c:marker>
                <c:val>
                  <c:numRef>
                    <c:extLst>
                      <c:ext uri="{02D57815-91ED-43cb-92C2-25804820EDAC}">
                        <c15:formulaRef>
                          <c15:sqref>Sheet1!$B$4:$B$27</c15:sqref>
                        </c15:formulaRef>
                      </c:ext>
                    </c:extLst>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val>
                <c:smooth val="0"/>
                <c:extLst>
                  <c:ext xmlns:c16="http://schemas.microsoft.com/office/drawing/2014/chart" uri="{C3380CC4-5D6E-409C-BE32-E72D297353CC}">
                    <c16:uniqueId val="{00000002-656B-415E-88D6-0614F40E93A3}"/>
                  </c:ext>
                </c:extLst>
              </c15:ser>
            </c15:filteredLineSeries>
          </c:ext>
        </c:extLst>
      </c:stockChart>
      <c:catAx>
        <c:axId val="624743640"/>
        <c:scaling>
          <c:orientation val="minMax"/>
        </c:scaling>
        <c:delete val="0"/>
        <c:axPos val="b"/>
        <c:title>
          <c:tx>
            <c:rich>
              <a:bodyPr rot="0" spcFirstLastPara="1" vertOverflow="ellipsis" vert="horz" wrap="square" anchor="ctr" anchorCtr="1"/>
              <a:lstStyle/>
              <a:p>
                <a:pPr>
                  <a:defRPr sz="2800" b="0" i="0" u="none" strike="noStrike" kern="1200" baseline="0">
                    <a:solidFill>
                      <a:schemeClr val="bg1"/>
                    </a:solidFill>
                    <a:latin typeface="+mn-lt"/>
                    <a:ea typeface="+mn-ea"/>
                    <a:cs typeface="+mn-cs"/>
                  </a:defRPr>
                </a:pPr>
                <a:r>
                  <a:rPr lang="en-GB" sz="2800">
                    <a:solidFill>
                      <a:schemeClr val="bg1"/>
                    </a:solidFill>
                  </a:rPr>
                  <a:t>Patient Number</a:t>
                </a:r>
              </a:p>
            </c:rich>
          </c:tx>
          <c:layout>
            <c:manualLayout>
              <c:xMode val="edge"/>
              <c:yMode val="edge"/>
              <c:x val="0.46422678692140634"/>
              <c:y val="0.916317625062287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bg1"/>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624743968"/>
        <c:crosses val="autoZero"/>
        <c:auto val="1"/>
        <c:lblAlgn val="ctr"/>
        <c:lblOffset val="100"/>
        <c:noMultiLvlLbl val="0"/>
      </c:catAx>
      <c:valAx>
        <c:axId val="624743968"/>
        <c:scaling>
          <c:orientation val="minMax"/>
        </c:scaling>
        <c:delete val="0"/>
        <c:axPos val="l"/>
        <c:majorGridlines>
          <c:spPr>
            <a:ln w="9525" cap="flat" cmpd="sng" algn="ctr">
              <a:solidFill>
                <a:srgbClr val="E75B2B">
                  <a:alpha val="10000"/>
                </a:srgbClr>
              </a:solidFill>
              <a:round/>
            </a:ln>
            <a:effectLst/>
          </c:spPr>
        </c:majorGridlines>
        <c:title>
          <c:tx>
            <c:rich>
              <a:bodyPr rot="-5400000" spcFirstLastPara="1" vertOverflow="ellipsis" vert="horz" wrap="square" anchor="ctr" anchorCtr="1"/>
              <a:lstStyle/>
              <a:p>
                <a:pPr>
                  <a:defRPr sz="2800" b="0" i="0" u="none" strike="noStrike" kern="1200" baseline="0">
                    <a:solidFill>
                      <a:schemeClr val="bg1"/>
                    </a:solidFill>
                    <a:latin typeface="Arial" panose="020B0604020202020204" pitchFamily="34" charset="0"/>
                    <a:ea typeface="+mn-ea"/>
                    <a:cs typeface="Arial" panose="020B0604020202020204" pitchFamily="34" charset="0"/>
                  </a:defRPr>
                </a:pPr>
                <a:r>
                  <a:rPr lang="en-GB" sz="2800">
                    <a:solidFill>
                      <a:schemeClr val="bg1"/>
                    </a:solidFill>
                    <a:latin typeface="Arial" panose="020B0604020202020204" pitchFamily="34" charset="0"/>
                    <a:cs typeface="Arial" panose="020B0604020202020204" pitchFamily="34" charset="0"/>
                  </a:rPr>
                  <a:t>BIS</a:t>
                </a:r>
                <a:r>
                  <a:rPr lang="en-GB" sz="2800" baseline="0">
                    <a:solidFill>
                      <a:schemeClr val="bg1"/>
                    </a:solidFill>
                    <a:latin typeface="Arial" panose="020B0604020202020204" pitchFamily="34" charset="0"/>
                    <a:cs typeface="Arial" panose="020B0604020202020204" pitchFamily="34" charset="0"/>
                  </a:rPr>
                  <a:t> </a:t>
                </a:r>
                <a:endParaRPr lang="en-GB" sz="2800">
                  <a:solidFill>
                    <a:schemeClr val="bg1"/>
                  </a:solidFill>
                  <a:latin typeface="Arial" panose="020B0604020202020204" pitchFamily="34" charset="0"/>
                  <a:cs typeface="Arial" panose="020B0604020202020204" pitchFamily="34" charset="0"/>
                </a:endParaRPr>
              </a:p>
            </c:rich>
          </c:tx>
          <c:layout>
            <c:manualLayout>
              <c:xMode val="edge"/>
              <c:yMode val="edge"/>
              <c:x val="1.0188940258352213E-3"/>
              <c:y val="0.4011411985069821"/>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247436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p:cSld name="Титульный слайд">
    <p:spTree>
      <p:nvGrpSpPr>
        <p:cNvPr id="1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b="0" l="0" r="0" t="0"/>
          <a:stretch/>
        </p:blipFill>
        <p:spPr>
          <a:xfrm>
            <a:off x="6" y="0"/>
            <a:ext cx="51206401" cy="28803601"/>
          </a:xfrm>
          <a:prstGeom prst="rect">
            <a:avLst/>
          </a:prstGeom>
          <a:noFill/>
          <a:ln>
            <a:noFill/>
          </a:ln>
        </p:spPr>
      </p:pic>
      <p:sp>
        <p:nvSpPr>
          <p:cNvPr id="13" name="Google Shape;13;p3"/>
          <p:cNvSpPr txBox="1"/>
          <p:nvPr>
            <p:ph idx="1" type="body"/>
          </p:nvPr>
        </p:nvSpPr>
        <p:spPr>
          <a:xfrm>
            <a:off x="2149348" y="9"/>
            <a:ext cx="4623360" cy="4080513"/>
          </a:xfrm>
          <a:prstGeom prst="rect">
            <a:avLst/>
          </a:prstGeom>
          <a:solidFill>
            <a:schemeClr val="lt2"/>
          </a:solidFill>
          <a:ln>
            <a:noFill/>
          </a:ln>
        </p:spPr>
        <p:txBody>
          <a:bodyPr anchorCtr="0" anchor="ctr" bIns="72000" lIns="72000" spcFirstLastPara="1" rIns="72000" wrap="square" tIns="108000">
            <a:noAutofit/>
          </a:bodyPr>
          <a:lstStyle>
            <a:lvl1pPr indent="-228600" lvl="0" marL="457200" algn="ctr">
              <a:lnSpc>
                <a:spcPct val="90000"/>
              </a:lnSpc>
              <a:spcBef>
                <a:spcPts val="4200"/>
              </a:spcBef>
              <a:spcAft>
                <a:spcPts val="0"/>
              </a:spcAft>
              <a:buClr>
                <a:schemeClr val="accent2"/>
              </a:buClr>
              <a:buSzPts val="5348"/>
              <a:buNone/>
              <a:defRPr b="1" sz="5348">
                <a:solidFill>
                  <a:schemeClr val="accent2"/>
                </a:solidFill>
                <a:latin typeface="Calibri"/>
                <a:ea typeface="Calibri"/>
                <a:cs typeface="Calibri"/>
                <a:sym typeface="Calibri"/>
              </a:defRPr>
            </a:lvl1pPr>
            <a:lvl2pPr indent="-568198" lvl="1" marL="914400" algn="l">
              <a:lnSpc>
                <a:spcPct val="90000"/>
              </a:lnSpc>
              <a:spcBef>
                <a:spcPts val="2100"/>
              </a:spcBef>
              <a:spcAft>
                <a:spcPts val="0"/>
              </a:spcAft>
              <a:buClr>
                <a:schemeClr val="dk1"/>
              </a:buClr>
              <a:buSzPts val="5348"/>
              <a:buChar char="•"/>
              <a:defRPr sz="5348"/>
            </a:lvl2pPr>
            <a:lvl3pPr indent="-568198" lvl="2" marL="1371600" algn="l">
              <a:lnSpc>
                <a:spcPct val="90000"/>
              </a:lnSpc>
              <a:spcBef>
                <a:spcPts val="2100"/>
              </a:spcBef>
              <a:spcAft>
                <a:spcPts val="0"/>
              </a:spcAft>
              <a:buClr>
                <a:schemeClr val="dk1"/>
              </a:buClr>
              <a:buSzPts val="5348"/>
              <a:buChar char="•"/>
              <a:defRPr sz="5348"/>
            </a:lvl3pPr>
            <a:lvl4pPr indent="-568198" lvl="3" marL="1828800" algn="l">
              <a:lnSpc>
                <a:spcPct val="90000"/>
              </a:lnSpc>
              <a:spcBef>
                <a:spcPts val="2100"/>
              </a:spcBef>
              <a:spcAft>
                <a:spcPts val="0"/>
              </a:spcAft>
              <a:buClr>
                <a:schemeClr val="dk1"/>
              </a:buClr>
              <a:buSzPts val="5348"/>
              <a:buChar char="•"/>
              <a:defRPr sz="5348"/>
            </a:lvl4pPr>
            <a:lvl5pPr indent="-568198" lvl="4" marL="2286000" algn="l">
              <a:lnSpc>
                <a:spcPct val="90000"/>
              </a:lnSpc>
              <a:spcBef>
                <a:spcPts val="2100"/>
              </a:spcBef>
              <a:spcAft>
                <a:spcPts val="0"/>
              </a:spcAft>
              <a:buClr>
                <a:schemeClr val="dk1"/>
              </a:buClr>
              <a:buSzPts val="5348"/>
              <a:buChar char="•"/>
              <a:defRPr sz="5348"/>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14" name="Google Shape;14;p3"/>
          <p:cNvSpPr txBox="1"/>
          <p:nvPr>
            <p:ph type="title"/>
          </p:nvPr>
        </p:nvSpPr>
        <p:spPr>
          <a:xfrm>
            <a:off x="5309484" y="944894"/>
            <a:ext cx="44165520" cy="3275037"/>
          </a:xfrm>
          <a:prstGeom prst="rect">
            <a:avLst/>
          </a:prstGeom>
          <a:noFill/>
          <a:ln>
            <a:noFill/>
          </a:ln>
        </p:spPr>
        <p:txBody>
          <a:bodyPr anchorCtr="0" anchor="ctr" bIns="0" lIns="0" spcFirstLastPara="1" rIns="0" wrap="square" tIns="0">
            <a:noAutofit/>
          </a:bodyPr>
          <a:lstStyle>
            <a:lvl1pPr lvl="0" algn="r">
              <a:lnSpc>
                <a:spcPct val="90000"/>
              </a:lnSpc>
              <a:spcBef>
                <a:spcPts val="0"/>
              </a:spcBef>
              <a:spcAft>
                <a:spcPts val="0"/>
              </a:spcAft>
              <a:buClr>
                <a:schemeClr val="lt1"/>
              </a:buClr>
              <a:buSzPts val="28308"/>
              <a:buFont typeface="Calibri"/>
              <a:buNone/>
              <a:defRPr sz="28307">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extLst>
    <p:ext uri="{DCECCB84-F9BA-43D5-87BE-67443E8EF086}">
      <p15:sldGuideLst>
        <p15:guide id="1" orient="horz" pos="498">
          <p15:clr>
            <a:srgbClr val="FBAE40"/>
          </p15:clr>
        </p15:guide>
        <p15:guide id="2" pos="16129">
          <p15:clr>
            <a:srgbClr val="FBAE40"/>
          </p15:clr>
        </p15:guide>
        <p15:guide id="3" pos="1227">
          <p15:clr>
            <a:srgbClr val="FBAE40"/>
          </p15:clr>
        </p15:guide>
        <p15:guide id="4" pos="31029">
          <p15:clr>
            <a:srgbClr val="FBAE40"/>
          </p15:clr>
        </p15:guide>
        <p15:guide id="5" orient="horz" pos="17432">
          <p15:clr>
            <a:srgbClr val="FBAE40"/>
          </p15:clr>
        </p15:guide>
        <p15:guide id="6" orient="horz" pos="2571">
          <p15:clr>
            <a:srgbClr val="FBAE40"/>
          </p15:clr>
        </p15:guide>
        <p15:guide id="7" orient="horz" pos="12074">
          <p15:clr>
            <a:srgbClr val="FBAE40"/>
          </p15:clr>
        </p15:guide>
        <p15:guide id="8" pos="11895">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3527112" y="1920240"/>
            <a:ext cx="16515395" cy="67208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2"/>
          <p:cNvSpPr/>
          <p:nvPr>
            <p:ph idx="2" type="pic"/>
          </p:nvPr>
        </p:nvSpPr>
        <p:spPr>
          <a:xfrm>
            <a:off x="21769391" y="4147187"/>
            <a:ext cx="25923240" cy="20469224"/>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4200"/>
              </a:spcBef>
              <a:spcAft>
                <a:spcPts val="0"/>
              </a:spcAft>
              <a:buClr>
                <a:schemeClr val="dk1"/>
              </a:buClr>
              <a:buSzPts val="13440"/>
              <a:buFont typeface="Arial"/>
              <a:buNone/>
              <a:defRPr b="0" i="0" sz="13439" u="none" cap="none" strike="noStrike">
                <a:solidFill>
                  <a:schemeClr val="dk1"/>
                </a:solidFill>
                <a:latin typeface="Calibri"/>
                <a:ea typeface="Calibri"/>
                <a:cs typeface="Calibri"/>
                <a:sym typeface="Calibri"/>
              </a:defRPr>
            </a:lvl1pPr>
            <a:lvl2pPr lvl="1" marR="0" rtl="0" algn="l">
              <a:lnSpc>
                <a:spcPct val="90000"/>
              </a:lnSpc>
              <a:spcBef>
                <a:spcPts val="2100"/>
              </a:spcBef>
              <a:spcAft>
                <a:spcPts val="0"/>
              </a:spcAft>
              <a:buClr>
                <a:schemeClr val="dk1"/>
              </a:buClr>
              <a:buSzPts val="11760"/>
              <a:buFont typeface="Arial"/>
              <a:buNone/>
              <a:defRPr b="0" i="0" sz="11760" u="none" cap="none" strike="noStrike">
                <a:solidFill>
                  <a:schemeClr val="dk1"/>
                </a:solidFill>
                <a:latin typeface="Calibri"/>
                <a:ea typeface="Calibri"/>
                <a:cs typeface="Calibri"/>
                <a:sym typeface="Calibri"/>
              </a:defRPr>
            </a:lvl2pPr>
            <a:lvl3pPr lvl="2" marR="0" rtl="0" algn="l">
              <a:lnSpc>
                <a:spcPct val="90000"/>
              </a:lnSpc>
              <a:spcBef>
                <a:spcPts val="2100"/>
              </a:spcBef>
              <a:spcAft>
                <a:spcPts val="0"/>
              </a:spcAft>
              <a:buClr>
                <a:schemeClr val="dk1"/>
              </a:buClr>
              <a:buSzPts val="10080"/>
              <a:buFont typeface="Arial"/>
              <a:buNone/>
              <a:defRPr b="0" i="0" sz="10080" u="none" cap="none" strike="noStrike">
                <a:solidFill>
                  <a:schemeClr val="dk1"/>
                </a:solidFill>
                <a:latin typeface="Calibri"/>
                <a:ea typeface="Calibri"/>
                <a:cs typeface="Calibri"/>
                <a:sym typeface="Calibri"/>
              </a:defRPr>
            </a:lvl3pPr>
            <a:lvl4pPr lvl="3"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4pPr>
            <a:lvl5pPr lvl="4"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5pPr>
            <a:lvl6pPr lvl="5"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6pPr>
            <a:lvl7pPr lvl="6"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7pPr>
            <a:lvl8pPr lvl="7"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8pPr>
            <a:lvl9pPr lvl="8" marR="0" rtl="0" algn="l">
              <a:lnSpc>
                <a:spcPct val="90000"/>
              </a:lnSpc>
              <a:spcBef>
                <a:spcPts val="2100"/>
              </a:spcBef>
              <a:spcAft>
                <a:spcPts val="0"/>
              </a:spcAft>
              <a:buClr>
                <a:schemeClr val="dk1"/>
              </a:buClr>
              <a:buSzPts val="8400"/>
              <a:buFont typeface="Arial"/>
              <a:buNone/>
              <a:defRPr b="0" i="0" sz="8400" u="none" cap="none" strike="noStrike">
                <a:solidFill>
                  <a:schemeClr val="dk1"/>
                </a:solidFill>
                <a:latin typeface="Calibri"/>
                <a:ea typeface="Calibri"/>
                <a:cs typeface="Calibri"/>
                <a:sym typeface="Calibri"/>
              </a:defRPr>
            </a:lvl9pPr>
          </a:lstStyle>
          <a:p/>
        </p:txBody>
      </p:sp>
      <p:sp>
        <p:nvSpPr>
          <p:cNvPr id="68" name="Google Shape;68;p12"/>
          <p:cNvSpPr txBox="1"/>
          <p:nvPr>
            <p:ph idx="1" type="body"/>
          </p:nvPr>
        </p:nvSpPr>
        <p:spPr>
          <a:xfrm>
            <a:off x="3527112" y="8641080"/>
            <a:ext cx="16515395" cy="1600866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69" name="Google Shape;69;p12"/>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2"/>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2"/>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3"/>
          <p:cNvSpPr txBox="1"/>
          <p:nvPr>
            <p:ph idx="1" type="body"/>
          </p:nvPr>
        </p:nvSpPr>
        <p:spPr>
          <a:xfrm rot="5400000">
            <a:off x="16465390" y="-5277325"/>
            <a:ext cx="18275620" cy="441655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75" name="Google Shape;75;p13"/>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3"/>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3"/>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29960409" y="8217696"/>
            <a:ext cx="24409721" cy="1104138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4"/>
          <p:cNvSpPr txBox="1"/>
          <p:nvPr>
            <p:ph idx="1" type="body"/>
          </p:nvPr>
        </p:nvSpPr>
        <p:spPr>
          <a:xfrm rot="5400000">
            <a:off x="7557609" y="-2503644"/>
            <a:ext cx="24409721" cy="3248406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81" name="Google Shape;81;p14"/>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4"/>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4"/>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6400800" y="4713925"/>
            <a:ext cx="38404801" cy="1002792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
          <p:cNvSpPr txBox="1"/>
          <p:nvPr>
            <p:ph idx="1" type="subTitle"/>
          </p:nvPr>
        </p:nvSpPr>
        <p:spPr>
          <a:xfrm>
            <a:off x="6400800" y="15128559"/>
            <a:ext cx="38404801" cy="6954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4200"/>
              </a:spcBef>
              <a:spcAft>
                <a:spcPts val="0"/>
              </a:spcAft>
              <a:buClr>
                <a:schemeClr val="dk1"/>
              </a:buClr>
              <a:buSzPts val="10080"/>
              <a:buNone/>
              <a:defRPr sz="10080"/>
            </a:lvl1pPr>
            <a:lvl2pPr lvl="1" algn="ctr">
              <a:lnSpc>
                <a:spcPct val="90000"/>
              </a:lnSpc>
              <a:spcBef>
                <a:spcPts val="2100"/>
              </a:spcBef>
              <a:spcAft>
                <a:spcPts val="0"/>
              </a:spcAft>
              <a:buClr>
                <a:schemeClr val="dk1"/>
              </a:buClr>
              <a:buSzPts val="8400"/>
              <a:buNone/>
              <a:defRPr sz="8400"/>
            </a:lvl2pPr>
            <a:lvl3pPr lvl="2" algn="ctr">
              <a:lnSpc>
                <a:spcPct val="90000"/>
              </a:lnSpc>
              <a:spcBef>
                <a:spcPts val="2100"/>
              </a:spcBef>
              <a:spcAft>
                <a:spcPts val="0"/>
              </a:spcAft>
              <a:buClr>
                <a:schemeClr val="dk1"/>
              </a:buClr>
              <a:buSzPts val="7560"/>
              <a:buNone/>
              <a:defRPr sz="7560"/>
            </a:lvl3pPr>
            <a:lvl4pPr lvl="3" algn="ctr">
              <a:lnSpc>
                <a:spcPct val="90000"/>
              </a:lnSpc>
              <a:spcBef>
                <a:spcPts val="2100"/>
              </a:spcBef>
              <a:spcAft>
                <a:spcPts val="0"/>
              </a:spcAft>
              <a:buClr>
                <a:schemeClr val="dk1"/>
              </a:buClr>
              <a:buSzPts val="6720"/>
              <a:buNone/>
              <a:defRPr sz="6719"/>
            </a:lvl4pPr>
            <a:lvl5pPr lvl="4" algn="ctr">
              <a:lnSpc>
                <a:spcPct val="90000"/>
              </a:lnSpc>
              <a:spcBef>
                <a:spcPts val="2100"/>
              </a:spcBef>
              <a:spcAft>
                <a:spcPts val="0"/>
              </a:spcAft>
              <a:buClr>
                <a:schemeClr val="dk1"/>
              </a:buClr>
              <a:buSzPts val="6720"/>
              <a:buNone/>
              <a:defRPr sz="6719"/>
            </a:lvl5pPr>
            <a:lvl6pPr lvl="5" algn="ctr">
              <a:lnSpc>
                <a:spcPct val="90000"/>
              </a:lnSpc>
              <a:spcBef>
                <a:spcPts val="2100"/>
              </a:spcBef>
              <a:spcAft>
                <a:spcPts val="0"/>
              </a:spcAft>
              <a:buClr>
                <a:schemeClr val="dk1"/>
              </a:buClr>
              <a:buSzPts val="6720"/>
              <a:buNone/>
              <a:defRPr sz="6719"/>
            </a:lvl6pPr>
            <a:lvl7pPr lvl="6" algn="ctr">
              <a:lnSpc>
                <a:spcPct val="90000"/>
              </a:lnSpc>
              <a:spcBef>
                <a:spcPts val="2100"/>
              </a:spcBef>
              <a:spcAft>
                <a:spcPts val="0"/>
              </a:spcAft>
              <a:buClr>
                <a:schemeClr val="dk1"/>
              </a:buClr>
              <a:buSzPts val="6720"/>
              <a:buNone/>
              <a:defRPr sz="6719"/>
            </a:lvl7pPr>
            <a:lvl8pPr lvl="7" algn="ctr">
              <a:lnSpc>
                <a:spcPct val="90000"/>
              </a:lnSpc>
              <a:spcBef>
                <a:spcPts val="2100"/>
              </a:spcBef>
              <a:spcAft>
                <a:spcPts val="0"/>
              </a:spcAft>
              <a:buClr>
                <a:schemeClr val="dk1"/>
              </a:buClr>
              <a:buSzPts val="6720"/>
              <a:buNone/>
              <a:defRPr sz="6719"/>
            </a:lvl8pPr>
            <a:lvl9pPr lvl="8" algn="ctr">
              <a:lnSpc>
                <a:spcPct val="90000"/>
              </a:lnSpc>
              <a:spcBef>
                <a:spcPts val="2100"/>
              </a:spcBef>
              <a:spcAft>
                <a:spcPts val="0"/>
              </a:spcAft>
              <a:buClr>
                <a:schemeClr val="dk1"/>
              </a:buClr>
              <a:buSzPts val="6720"/>
              <a:buNone/>
              <a:defRPr sz="6719"/>
            </a:lvl9pPr>
          </a:lstStyle>
          <a:p/>
        </p:txBody>
      </p:sp>
      <p:sp>
        <p:nvSpPr>
          <p:cNvPr id="18" name="Google Shape;18;p4"/>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
          <p:cNvSpPr txBox="1"/>
          <p:nvPr>
            <p:ph idx="1" type="body"/>
          </p:nvPr>
        </p:nvSpPr>
        <p:spPr>
          <a:xfrm>
            <a:off x="3520440" y="7667625"/>
            <a:ext cx="44165520" cy="182756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24" name="Google Shape;24;p5"/>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3493770" y="7180902"/>
            <a:ext cx="44165520" cy="1198149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6"/>
          <p:cNvSpPr txBox="1"/>
          <p:nvPr>
            <p:ph idx="1" type="body"/>
          </p:nvPr>
        </p:nvSpPr>
        <p:spPr>
          <a:xfrm>
            <a:off x="3493770" y="19275747"/>
            <a:ext cx="44165520" cy="630078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rgbClr val="888888"/>
              </a:buClr>
              <a:buSzPts val="10080"/>
              <a:buNone/>
              <a:defRPr sz="10080">
                <a:solidFill>
                  <a:srgbClr val="888888"/>
                </a:solidFill>
              </a:defRPr>
            </a:lvl1pPr>
            <a:lvl2pPr indent="-228600" lvl="1" marL="914400" algn="l">
              <a:lnSpc>
                <a:spcPct val="90000"/>
              </a:lnSpc>
              <a:spcBef>
                <a:spcPts val="2100"/>
              </a:spcBef>
              <a:spcAft>
                <a:spcPts val="0"/>
              </a:spcAft>
              <a:buClr>
                <a:srgbClr val="888888"/>
              </a:buClr>
              <a:buSzPts val="8400"/>
              <a:buNone/>
              <a:defRPr sz="8400">
                <a:solidFill>
                  <a:srgbClr val="888888"/>
                </a:solidFill>
              </a:defRPr>
            </a:lvl2pPr>
            <a:lvl3pPr indent="-228600" lvl="2" marL="1371600" algn="l">
              <a:lnSpc>
                <a:spcPct val="90000"/>
              </a:lnSpc>
              <a:spcBef>
                <a:spcPts val="2100"/>
              </a:spcBef>
              <a:spcAft>
                <a:spcPts val="0"/>
              </a:spcAft>
              <a:buClr>
                <a:srgbClr val="888888"/>
              </a:buClr>
              <a:buSzPts val="7560"/>
              <a:buNone/>
              <a:defRPr sz="7560">
                <a:solidFill>
                  <a:srgbClr val="888888"/>
                </a:solidFill>
              </a:defRPr>
            </a:lvl3pPr>
            <a:lvl4pPr indent="-228600" lvl="3" marL="1828800" algn="l">
              <a:lnSpc>
                <a:spcPct val="90000"/>
              </a:lnSpc>
              <a:spcBef>
                <a:spcPts val="2100"/>
              </a:spcBef>
              <a:spcAft>
                <a:spcPts val="0"/>
              </a:spcAft>
              <a:buClr>
                <a:srgbClr val="888888"/>
              </a:buClr>
              <a:buSzPts val="6720"/>
              <a:buNone/>
              <a:defRPr sz="6719">
                <a:solidFill>
                  <a:srgbClr val="888888"/>
                </a:solidFill>
              </a:defRPr>
            </a:lvl4pPr>
            <a:lvl5pPr indent="-228600" lvl="4" marL="2286000" algn="l">
              <a:lnSpc>
                <a:spcPct val="90000"/>
              </a:lnSpc>
              <a:spcBef>
                <a:spcPts val="2100"/>
              </a:spcBef>
              <a:spcAft>
                <a:spcPts val="0"/>
              </a:spcAft>
              <a:buClr>
                <a:srgbClr val="888888"/>
              </a:buClr>
              <a:buSzPts val="6720"/>
              <a:buNone/>
              <a:defRPr sz="6719">
                <a:solidFill>
                  <a:srgbClr val="888888"/>
                </a:solidFill>
              </a:defRPr>
            </a:lvl5pPr>
            <a:lvl6pPr indent="-228600" lvl="5" marL="2743200" algn="l">
              <a:lnSpc>
                <a:spcPct val="90000"/>
              </a:lnSpc>
              <a:spcBef>
                <a:spcPts val="2100"/>
              </a:spcBef>
              <a:spcAft>
                <a:spcPts val="0"/>
              </a:spcAft>
              <a:buClr>
                <a:srgbClr val="888888"/>
              </a:buClr>
              <a:buSzPts val="6720"/>
              <a:buNone/>
              <a:defRPr sz="6719">
                <a:solidFill>
                  <a:srgbClr val="888888"/>
                </a:solidFill>
              </a:defRPr>
            </a:lvl6pPr>
            <a:lvl7pPr indent="-228600" lvl="6" marL="3200400" algn="l">
              <a:lnSpc>
                <a:spcPct val="90000"/>
              </a:lnSpc>
              <a:spcBef>
                <a:spcPts val="2100"/>
              </a:spcBef>
              <a:spcAft>
                <a:spcPts val="0"/>
              </a:spcAft>
              <a:buClr>
                <a:srgbClr val="888888"/>
              </a:buClr>
              <a:buSzPts val="6720"/>
              <a:buNone/>
              <a:defRPr sz="6719">
                <a:solidFill>
                  <a:srgbClr val="888888"/>
                </a:solidFill>
              </a:defRPr>
            </a:lvl7pPr>
            <a:lvl8pPr indent="-228600" lvl="7" marL="3657600" algn="l">
              <a:lnSpc>
                <a:spcPct val="90000"/>
              </a:lnSpc>
              <a:spcBef>
                <a:spcPts val="2100"/>
              </a:spcBef>
              <a:spcAft>
                <a:spcPts val="0"/>
              </a:spcAft>
              <a:buClr>
                <a:srgbClr val="888888"/>
              </a:buClr>
              <a:buSzPts val="6720"/>
              <a:buNone/>
              <a:defRPr sz="6719">
                <a:solidFill>
                  <a:srgbClr val="888888"/>
                </a:solidFill>
              </a:defRPr>
            </a:lvl8pPr>
            <a:lvl9pPr indent="-228600" lvl="8" marL="4114800" algn="l">
              <a:lnSpc>
                <a:spcPct val="90000"/>
              </a:lnSpc>
              <a:spcBef>
                <a:spcPts val="2100"/>
              </a:spcBef>
              <a:spcAft>
                <a:spcPts val="0"/>
              </a:spcAft>
              <a:buClr>
                <a:srgbClr val="888888"/>
              </a:buClr>
              <a:buSzPts val="6720"/>
              <a:buNone/>
              <a:defRPr sz="6719">
                <a:solidFill>
                  <a:srgbClr val="888888"/>
                </a:solidFill>
              </a:defRPr>
            </a:lvl9pPr>
          </a:lstStyle>
          <a:p/>
        </p:txBody>
      </p:sp>
      <p:sp>
        <p:nvSpPr>
          <p:cNvPr id="30" name="Google Shape;30;p6"/>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6"/>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7"/>
          <p:cNvSpPr txBox="1"/>
          <p:nvPr>
            <p:ph idx="1" type="body"/>
          </p:nvPr>
        </p:nvSpPr>
        <p:spPr>
          <a:xfrm>
            <a:off x="3520440" y="7667625"/>
            <a:ext cx="21762720" cy="182756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6" name="Google Shape;36;p7"/>
          <p:cNvSpPr txBox="1"/>
          <p:nvPr>
            <p:ph idx="2" type="body"/>
          </p:nvPr>
        </p:nvSpPr>
        <p:spPr>
          <a:xfrm>
            <a:off x="25923241" y="7667625"/>
            <a:ext cx="21762720" cy="182756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7" name="Google Shape;37;p7"/>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7"/>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7"/>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352711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8"/>
          <p:cNvSpPr txBox="1"/>
          <p:nvPr>
            <p:ph idx="1" type="body"/>
          </p:nvPr>
        </p:nvSpPr>
        <p:spPr>
          <a:xfrm>
            <a:off x="3527112" y="7060885"/>
            <a:ext cx="21662704" cy="346043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43" name="Google Shape;43;p8"/>
          <p:cNvSpPr txBox="1"/>
          <p:nvPr>
            <p:ph idx="2" type="body"/>
          </p:nvPr>
        </p:nvSpPr>
        <p:spPr>
          <a:xfrm>
            <a:off x="3527112" y="10521315"/>
            <a:ext cx="21662704" cy="1547527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4" name="Google Shape;44;p8"/>
          <p:cNvSpPr txBox="1"/>
          <p:nvPr>
            <p:ph idx="3" type="body"/>
          </p:nvPr>
        </p:nvSpPr>
        <p:spPr>
          <a:xfrm>
            <a:off x="25923241" y="7060885"/>
            <a:ext cx="21769391" cy="346043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45" name="Google Shape;45;p8"/>
          <p:cNvSpPr txBox="1"/>
          <p:nvPr>
            <p:ph idx="4" type="body"/>
          </p:nvPr>
        </p:nvSpPr>
        <p:spPr>
          <a:xfrm>
            <a:off x="25923241" y="10521315"/>
            <a:ext cx="21769391" cy="1547527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6" name="Google Shape;46;p8"/>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9"/>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0"/>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0"/>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3527112" y="1920240"/>
            <a:ext cx="16515395" cy="67208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1"/>
          <p:cNvSpPr txBox="1"/>
          <p:nvPr>
            <p:ph idx="1" type="body"/>
          </p:nvPr>
        </p:nvSpPr>
        <p:spPr>
          <a:xfrm>
            <a:off x="21769391" y="4147187"/>
            <a:ext cx="25923240" cy="20469224"/>
          </a:xfrm>
          <a:prstGeom prst="rect">
            <a:avLst/>
          </a:prstGeom>
          <a:noFill/>
          <a:ln>
            <a:noFill/>
          </a:ln>
        </p:spPr>
        <p:txBody>
          <a:bodyPr anchorCtr="0" anchor="t" bIns="45700" lIns="91425" spcFirstLastPara="1" rIns="91425" wrap="square" tIns="45700">
            <a:normAutofit/>
          </a:bodyPr>
          <a:lstStyle>
            <a:lvl1pPr indent="-1082040" lvl="0" marL="457200" algn="l">
              <a:lnSpc>
                <a:spcPct val="90000"/>
              </a:lnSpc>
              <a:spcBef>
                <a:spcPts val="4200"/>
              </a:spcBef>
              <a:spcAft>
                <a:spcPts val="0"/>
              </a:spcAft>
              <a:buClr>
                <a:schemeClr val="dk1"/>
              </a:buClr>
              <a:buSzPts val="13440"/>
              <a:buChar char="•"/>
              <a:defRPr sz="13439"/>
            </a:lvl1pPr>
            <a:lvl2pPr indent="-975360" lvl="1" marL="914400" algn="l">
              <a:lnSpc>
                <a:spcPct val="90000"/>
              </a:lnSpc>
              <a:spcBef>
                <a:spcPts val="2100"/>
              </a:spcBef>
              <a:spcAft>
                <a:spcPts val="0"/>
              </a:spcAft>
              <a:buClr>
                <a:schemeClr val="dk1"/>
              </a:buClr>
              <a:buSzPts val="11760"/>
              <a:buChar char="•"/>
              <a:defRPr sz="11760"/>
            </a:lvl2pPr>
            <a:lvl3pPr indent="-868680" lvl="2" marL="1371600" algn="l">
              <a:lnSpc>
                <a:spcPct val="90000"/>
              </a:lnSpc>
              <a:spcBef>
                <a:spcPts val="2100"/>
              </a:spcBef>
              <a:spcAft>
                <a:spcPts val="0"/>
              </a:spcAft>
              <a:buClr>
                <a:schemeClr val="dk1"/>
              </a:buClr>
              <a:buSzPts val="10080"/>
              <a:buChar char="•"/>
              <a:defRPr sz="10080"/>
            </a:lvl3pPr>
            <a:lvl4pPr indent="-762000" lvl="3" marL="1828800" algn="l">
              <a:lnSpc>
                <a:spcPct val="90000"/>
              </a:lnSpc>
              <a:spcBef>
                <a:spcPts val="2100"/>
              </a:spcBef>
              <a:spcAft>
                <a:spcPts val="0"/>
              </a:spcAft>
              <a:buClr>
                <a:schemeClr val="dk1"/>
              </a:buClr>
              <a:buSzPts val="8400"/>
              <a:buChar char="•"/>
              <a:defRPr sz="8400"/>
            </a:lvl4pPr>
            <a:lvl5pPr indent="-762000" lvl="4" marL="2286000" algn="l">
              <a:lnSpc>
                <a:spcPct val="90000"/>
              </a:lnSpc>
              <a:spcBef>
                <a:spcPts val="2100"/>
              </a:spcBef>
              <a:spcAft>
                <a:spcPts val="0"/>
              </a:spcAft>
              <a:buClr>
                <a:schemeClr val="dk1"/>
              </a:buClr>
              <a:buSzPts val="8400"/>
              <a:buChar char="•"/>
              <a:defRPr sz="8400"/>
            </a:lvl5pPr>
            <a:lvl6pPr indent="-762000" lvl="5" marL="2743200" algn="l">
              <a:lnSpc>
                <a:spcPct val="90000"/>
              </a:lnSpc>
              <a:spcBef>
                <a:spcPts val="2100"/>
              </a:spcBef>
              <a:spcAft>
                <a:spcPts val="0"/>
              </a:spcAft>
              <a:buClr>
                <a:schemeClr val="dk1"/>
              </a:buClr>
              <a:buSzPts val="8400"/>
              <a:buChar char="•"/>
              <a:defRPr sz="8400"/>
            </a:lvl6pPr>
            <a:lvl7pPr indent="-762000" lvl="6" marL="3200400" algn="l">
              <a:lnSpc>
                <a:spcPct val="90000"/>
              </a:lnSpc>
              <a:spcBef>
                <a:spcPts val="2100"/>
              </a:spcBef>
              <a:spcAft>
                <a:spcPts val="0"/>
              </a:spcAft>
              <a:buClr>
                <a:schemeClr val="dk1"/>
              </a:buClr>
              <a:buSzPts val="8400"/>
              <a:buChar char="•"/>
              <a:defRPr sz="8400"/>
            </a:lvl7pPr>
            <a:lvl8pPr indent="-762000" lvl="7" marL="3657600" algn="l">
              <a:lnSpc>
                <a:spcPct val="90000"/>
              </a:lnSpc>
              <a:spcBef>
                <a:spcPts val="2100"/>
              </a:spcBef>
              <a:spcAft>
                <a:spcPts val="0"/>
              </a:spcAft>
              <a:buClr>
                <a:schemeClr val="dk1"/>
              </a:buClr>
              <a:buSzPts val="8400"/>
              <a:buChar char="•"/>
              <a:defRPr sz="8400"/>
            </a:lvl8pPr>
            <a:lvl9pPr indent="-762000" lvl="8" marL="4114800" algn="l">
              <a:lnSpc>
                <a:spcPct val="90000"/>
              </a:lnSpc>
              <a:spcBef>
                <a:spcPts val="2100"/>
              </a:spcBef>
              <a:spcAft>
                <a:spcPts val="0"/>
              </a:spcAft>
              <a:buClr>
                <a:schemeClr val="dk1"/>
              </a:buClr>
              <a:buSzPts val="8400"/>
              <a:buChar char="•"/>
              <a:defRPr sz="8400"/>
            </a:lvl9pPr>
          </a:lstStyle>
          <a:p/>
        </p:txBody>
      </p:sp>
      <p:sp>
        <p:nvSpPr>
          <p:cNvPr id="61" name="Google Shape;61;p11"/>
          <p:cNvSpPr txBox="1"/>
          <p:nvPr>
            <p:ph idx="2" type="body"/>
          </p:nvPr>
        </p:nvSpPr>
        <p:spPr>
          <a:xfrm>
            <a:off x="3527112" y="8641080"/>
            <a:ext cx="16515395" cy="1600866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62" name="Google Shape;62;p11"/>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1"/>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1"/>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8480"/>
              <a:buFont typeface="Calibri"/>
              <a:buNone/>
              <a:defRPr b="0" i="0" sz="1848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3520440" y="7667625"/>
            <a:ext cx="44165520" cy="18275620"/>
          </a:xfrm>
          <a:prstGeom prst="rect">
            <a:avLst/>
          </a:prstGeom>
          <a:noFill/>
          <a:ln>
            <a:noFill/>
          </a:ln>
        </p:spPr>
        <p:txBody>
          <a:bodyPr anchorCtr="0" anchor="t" bIns="45700" lIns="91425" spcFirstLastPara="1" rIns="91425" wrap="square" tIns="45700">
            <a:normAutofit/>
          </a:bodyPr>
          <a:lstStyle>
            <a:lvl1pPr indent="-975360" lvl="0" marL="457200" marR="0" rtl="0" algn="l">
              <a:lnSpc>
                <a:spcPct val="90000"/>
              </a:lnSpc>
              <a:spcBef>
                <a:spcPts val="4200"/>
              </a:spcBef>
              <a:spcAft>
                <a:spcPts val="0"/>
              </a:spcAft>
              <a:buClr>
                <a:schemeClr val="dk1"/>
              </a:buClr>
              <a:buSzPts val="11760"/>
              <a:buFont typeface="Arial"/>
              <a:buChar char="•"/>
              <a:defRPr b="0" i="0" sz="11760" u="none" cap="none" strike="noStrike">
                <a:solidFill>
                  <a:schemeClr val="dk1"/>
                </a:solidFill>
                <a:latin typeface="Calibri"/>
                <a:ea typeface="Calibri"/>
                <a:cs typeface="Calibri"/>
                <a:sym typeface="Calibri"/>
              </a:defRPr>
            </a:lvl1pPr>
            <a:lvl2pPr indent="-868680" lvl="1" marL="914400" marR="0" rtl="0" algn="l">
              <a:lnSpc>
                <a:spcPct val="90000"/>
              </a:lnSpc>
              <a:spcBef>
                <a:spcPts val="21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2pPr>
            <a:lvl3pPr indent="-762000" lvl="2" marL="1371600" marR="0" rtl="0" algn="l">
              <a:lnSpc>
                <a:spcPct val="90000"/>
              </a:lnSpc>
              <a:spcBef>
                <a:spcPts val="2100"/>
              </a:spcBef>
              <a:spcAft>
                <a:spcPts val="0"/>
              </a:spcAft>
              <a:buClr>
                <a:schemeClr val="dk1"/>
              </a:buClr>
              <a:buSzPts val="8400"/>
              <a:buFont typeface="Arial"/>
              <a:buChar char="•"/>
              <a:defRPr b="0" i="0" sz="8400" u="none" cap="none" strike="noStrike">
                <a:solidFill>
                  <a:schemeClr val="dk1"/>
                </a:solidFill>
                <a:latin typeface="Calibri"/>
                <a:ea typeface="Calibri"/>
                <a:cs typeface="Calibri"/>
                <a:sym typeface="Calibri"/>
              </a:defRPr>
            </a:lvl3pPr>
            <a:lvl4pPr indent="-708660" lvl="3" marL="1828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4pPr>
            <a:lvl5pPr indent="-708660" lvl="4" marL="22860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5pPr>
            <a:lvl6pPr indent="-708660" lvl="5" marL="27432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6pPr>
            <a:lvl7pPr indent="-708660" lvl="6" marL="32004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7pPr>
            <a:lvl8pPr indent="-708660" lvl="7" marL="36576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8pPr>
            <a:lvl9pPr indent="-708659" lvl="8" marL="4114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6962120" y="26696672"/>
            <a:ext cx="17282159" cy="15335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36164519" y="26696672"/>
            <a:ext cx="11521440" cy="15335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040" u="none" cap="none" strike="noStrike">
                <a:solidFill>
                  <a:srgbClr val="888888"/>
                </a:solidFill>
                <a:latin typeface="Calibri"/>
                <a:ea typeface="Calibri"/>
                <a:cs typeface="Calibri"/>
                <a:sym typeface="Calibri"/>
              </a:defRPr>
            </a:lvl1pPr>
            <a:lvl2pPr indent="0" lvl="1" marL="0" marR="0" rtl="0" algn="r">
              <a:spcBef>
                <a:spcPts val="0"/>
              </a:spcBef>
              <a:buNone/>
              <a:defRPr b="0" i="0" sz="5040" u="none" cap="none" strike="noStrike">
                <a:solidFill>
                  <a:srgbClr val="888888"/>
                </a:solidFill>
                <a:latin typeface="Calibri"/>
                <a:ea typeface="Calibri"/>
                <a:cs typeface="Calibri"/>
                <a:sym typeface="Calibri"/>
              </a:defRPr>
            </a:lvl2pPr>
            <a:lvl3pPr indent="0" lvl="2" marL="0" marR="0" rtl="0" algn="r">
              <a:spcBef>
                <a:spcPts val="0"/>
              </a:spcBef>
              <a:buNone/>
              <a:defRPr b="0" i="0" sz="5040" u="none" cap="none" strike="noStrike">
                <a:solidFill>
                  <a:srgbClr val="888888"/>
                </a:solidFill>
                <a:latin typeface="Calibri"/>
                <a:ea typeface="Calibri"/>
                <a:cs typeface="Calibri"/>
                <a:sym typeface="Calibri"/>
              </a:defRPr>
            </a:lvl3pPr>
            <a:lvl4pPr indent="0" lvl="3" marL="0" marR="0" rtl="0" algn="r">
              <a:spcBef>
                <a:spcPts val="0"/>
              </a:spcBef>
              <a:buNone/>
              <a:defRPr b="0" i="0" sz="5040" u="none" cap="none" strike="noStrike">
                <a:solidFill>
                  <a:srgbClr val="888888"/>
                </a:solidFill>
                <a:latin typeface="Calibri"/>
                <a:ea typeface="Calibri"/>
                <a:cs typeface="Calibri"/>
                <a:sym typeface="Calibri"/>
              </a:defRPr>
            </a:lvl4pPr>
            <a:lvl5pPr indent="0" lvl="4" marL="0" marR="0" rtl="0" algn="r">
              <a:spcBef>
                <a:spcPts val="0"/>
              </a:spcBef>
              <a:buNone/>
              <a:defRPr b="0" i="0" sz="5040" u="none" cap="none" strike="noStrike">
                <a:solidFill>
                  <a:srgbClr val="888888"/>
                </a:solidFill>
                <a:latin typeface="Calibri"/>
                <a:ea typeface="Calibri"/>
                <a:cs typeface="Calibri"/>
                <a:sym typeface="Calibri"/>
              </a:defRPr>
            </a:lvl5pPr>
            <a:lvl6pPr indent="0" lvl="5" marL="0" marR="0" rtl="0" algn="r">
              <a:spcBef>
                <a:spcPts val="0"/>
              </a:spcBef>
              <a:buNone/>
              <a:defRPr b="0" i="0" sz="5040" u="none" cap="none" strike="noStrike">
                <a:solidFill>
                  <a:srgbClr val="888888"/>
                </a:solidFill>
                <a:latin typeface="Calibri"/>
                <a:ea typeface="Calibri"/>
                <a:cs typeface="Calibri"/>
                <a:sym typeface="Calibri"/>
              </a:defRPr>
            </a:lvl6pPr>
            <a:lvl7pPr indent="0" lvl="6" marL="0" marR="0" rtl="0" algn="r">
              <a:spcBef>
                <a:spcPts val="0"/>
              </a:spcBef>
              <a:buNone/>
              <a:defRPr b="0" i="0" sz="5040" u="none" cap="none" strike="noStrike">
                <a:solidFill>
                  <a:srgbClr val="888888"/>
                </a:solidFill>
                <a:latin typeface="Calibri"/>
                <a:ea typeface="Calibri"/>
                <a:cs typeface="Calibri"/>
                <a:sym typeface="Calibri"/>
              </a:defRPr>
            </a:lvl7pPr>
            <a:lvl8pPr indent="0" lvl="7" marL="0" marR="0" rtl="0" algn="r">
              <a:spcBef>
                <a:spcPts val="0"/>
              </a:spcBef>
              <a:buNone/>
              <a:defRPr b="0" i="0" sz="5040" u="none" cap="none" strike="noStrike">
                <a:solidFill>
                  <a:srgbClr val="888888"/>
                </a:solidFill>
                <a:latin typeface="Calibri"/>
                <a:ea typeface="Calibri"/>
                <a:cs typeface="Calibri"/>
                <a:sym typeface="Calibri"/>
              </a:defRPr>
            </a:lvl8pPr>
            <a:lvl9pPr indent="0" lvl="8" marL="0" marR="0" rtl="0" algn="r">
              <a:spcBef>
                <a:spcPts val="0"/>
              </a:spcBef>
              <a:buNone/>
              <a:defRPr b="0" i="0" sz="50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chart" Target="../charts/chart1.xml"/><Relationship Id="rId6" Type="http://schemas.openxmlformats.org/officeDocument/2006/relationships/image" Target="../media/image1.png"/><Relationship Id="rId7"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descr="thumbs up icon" id="88" name="Google Shape;88;p1"/>
          <p:cNvSpPr/>
          <p:nvPr/>
        </p:nvSpPr>
        <p:spPr>
          <a:xfrm>
            <a:off x="19625373" y="8969531"/>
            <a:ext cx="1146880" cy="1146880"/>
          </a:xfrm>
          <a:prstGeom prst="ellipse">
            <a:avLst/>
          </a:prstGeom>
          <a:noFill/>
          <a:ln>
            <a:noFill/>
          </a:ln>
        </p:spPr>
        <p:txBody>
          <a:bodyPr anchorCtr="0" anchor="ctr" bIns="0" lIns="0" spcFirstLastPara="1" rIns="0" wrap="square" tIns="0">
            <a:normAutofit/>
          </a:bodyPr>
          <a:lstStyle/>
          <a:p>
            <a:pPr indent="0" lvl="0" marL="0" marR="0" rtl="0" algn="l">
              <a:spcBef>
                <a:spcPts val="0"/>
              </a:spcBef>
              <a:spcAft>
                <a:spcPts val="0"/>
              </a:spcAft>
              <a:buNone/>
            </a:pPr>
            <a:r>
              <a:t/>
            </a:r>
            <a:endParaRPr b="0" i="0" sz="1484" u="none" cap="none" strike="noStrike">
              <a:solidFill>
                <a:schemeClr val="dk1"/>
              </a:solidFill>
              <a:latin typeface="Calibri"/>
              <a:ea typeface="Calibri"/>
              <a:cs typeface="Calibri"/>
              <a:sym typeface="Calibri"/>
            </a:endParaRPr>
          </a:p>
        </p:txBody>
      </p:sp>
      <p:sp>
        <p:nvSpPr>
          <p:cNvPr id="89" name="Google Shape;89;p1"/>
          <p:cNvSpPr txBox="1"/>
          <p:nvPr/>
        </p:nvSpPr>
        <p:spPr>
          <a:xfrm>
            <a:off x="7431673" y="2252791"/>
            <a:ext cx="35496683" cy="18095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i="0" lang="en-GB" sz="8800" u="none" cap="none" strike="noStrike">
                <a:solidFill>
                  <a:schemeClr val="lt1"/>
                </a:solidFill>
                <a:latin typeface="Nunito Black"/>
                <a:ea typeface="Nunito Black"/>
                <a:cs typeface="Nunito Black"/>
                <a:sym typeface="Nunito Black"/>
              </a:rPr>
              <a:t>The BRAINS Bundle: a new pre-operative risk assessment tool and intra-operative bundle to help prevent postoperative delirium </a:t>
            </a:r>
            <a:endParaRPr/>
          </a:p>
          <a:p>
            <a:pPr indent="0" lvl="0" marL="0" marR="0" rtl="0" algn="ctr">
              <a:spcBef>
                <a:spcPts val="0"/>
              </a:spcBef>
              <a:spcAft>
                <a:spcPts val="0"/>
              </a:spcAft>
              <a:buNone/>
            </a:pPr>
            <a:br>
              <a:rPr b="1" i="0" lang="en-GB" sz="8800" u="none" cap="none" strike="noStrike">
                <a:solidFill>
                  <a:schemeClr val="lt1"/>
                </a:solidFill>
                <a:latin typeface="Calibri"/>
                <a:ea typeface="Calibri"/>
                <a:cs typeface="Calibri"/>
                <a:sym typeface="Calibri"/>
              </a:rPr>
            </a:br>
            <a:endParaRPr b="1" i="0" sz="8800" u="none" cap="none" strike="noStrike">
              <a:solidFill>
                <a:schemeClr val="lt1"/>
              </a:solidFill>
              <a:latin typeface="Arial"/>
              <a:ea typeface="Arial"/>
              <a:cs typeface="Arial"/>
              <a:sym typeface="Arial"/>
            </a:endParaRPr>
          </a:p>
        </p:txBody>
      </p:sp>
      <p:sp>
        <p:nvSpPr>
          <p:cNvPr id="90" name="Google Shape;90;p1"/>
          <p:cNvSpPr txBox="1"/>
          <p:nvPr/>
        </p:nvSpPr>
        <p:spPr>
          <a:xfrm>
            <a:off x="19178089" y="3133921"/>
            <a:ext cx="11354235" cy="171739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4800" u="none" cap="none" strike="noStrike">
                <a:solidFill>
                  <a:schemeClr val="lt1"/>
                </a:solidFill>
                <a:latin typeface="Nunito Black"/>
                <a:ea typeface="Nunito Black"/>
                <a:cs typeface="Nunito Black"/>
                <a:sym typeface="Nunito Black"/>
              </a:rPr>
              <a:t>Dr D Choudhuri, Dr R Awan, Dr L Jordan</a:t>
            </a:r>
            <a:endParaRPr b="1" baseline="30000" i="0" sz="4800" u="none" cap="none" strike="noStrike">
              <a:solidFill>
                <a:schemeClr val="lt1"/>
              </a:solidFill>
              <a:latin typeface="Nunito Black"/>
              <a:ea typeface="Nunito Black"/>
              <a:cs typeface="Nunito Black"/>
              <a:sym typeface="Nunito Black"/>
            </a:endParaRPr>
          </a:p>
          <a:p>
            <a:pPr indent="0" lvl="0" marL="0" marR="0" rtl="0" algn="ctr">
              <a:spcBef>
                <a:spcPts val="960"/>
              </a:spcBef>
              <a:spcAft>
                <a:spcPts val="0"/>
              </a:spcAft>
              <a:buNone/>
            </a:pPr>
            <a:r>
              <a:rPr b="1" baseline="30000" i="0" lang="en-GB" sz="4800" u="none" cap="none" strike="noStrike">
                <a:solidFill>
                  <a:schemeClr val="lt1"/>
                </a:solidFill>
                <a:latin typeface="Nunito Black"/>
                <a:ea typeface="Nunito Black"/>
                <a:cs typeface="Nunito Black"/>
                <a:sym typeface="Nunito Black"/>
              </a:rPr>
              <a:t>Royal United Hospitals Bath NHSFT,  Department of Anaesthesia</a:t>
            </a:r>
            <a:endParaRPr b="0" i="0" sz="4800" u="none" cap="none" strike="noStrike">
              <a:solidFill>
                <a:schemeClr val="lt1"/>
              </a:solidFill>
              <a:latin typeface="Nunito Black"/>
              <a:ea typeface="Nunito Black"/>
              <a:cs typeface="Nunito Black"/>
              <a:sym typeface="Nunito Black"/>
            </a:endParaRPr>
          </a:p>
        </p:txBody>
      </p:sp>
      <p:sp>
        <p:nvSpPr>
          <p:cNvPr id="91" name="Google Shape;91;p1"/>
          <p:cNvSpPr txBox="1"/>
          <p:nvPr/>
        </p:nvSpPr>
        <p:spPr>
          <a:xfrm>
            <a:off x="512065" y="5087681"/>
            <a:ext cx="25091134" cy="678327"/>
          </a:xfrm>
          <a:prstGeom prst="rect">
            <a:avLst/>
          </a:prstGeom>
          <a:solidFill>
            <a:srgbClr val="00206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3808" u="none" cap="none" strike="noStrike">
                <a:solidFill>
                  <a:schemeClr val="lt1"/>
                </a:solidFill>
                <a:latin typeface="Arial"/>
                <a:ea typeface="Arial"/>
                <a:cs typeface="Arial"/>
                <a:sym typeface="Arial"/>
              </a:rPr>
              <a:t>Introduction</a:t>
            </a:r>
            <a:endParaRPr/>
          </a:p>
        </p:txBody>
      </p:sp>
      <p:sp>
        <p:nvSpPr>
          <p:cNvPr id="92" name="Google Shape;92;p1"/>
          <p:cNvSpPr txBox="1"/>
          <p:nvPr/>
        </p:nvSpPr>
        <p:spPr>
          <a:xfrm>
            <a:off x="512064" y="5895778"/>
            <a:ext cx="25091137" cy="3300768"/>
          </a:xfrm>
          <a:prstGeom prst="rect">
            <a:avLst/>
          </a:prstGeom>
          <a:solidFill>
            <a:srgbClr val="CCFFFF">
              <a:alpha val="29803"/>
            </a:srgbClr>
          </a:solidFill>
          <a:ln>
            <a:noFill/>
          </a:ln>
        </p:spPr>
        <p:txBody>
          <a:bodyPr anchorCtr="0" anchor="t" bIns="45700" lIns="91425" spcFirstLastPara="1" rIns="91425" wrap="square" tIns="45700">
            <a:spAutoFit/>
          </a:bodyPr>
          <a:lstStyle/>
          <a:p>
            <a:pPr indent="0" lvl="0" marL="0" marR="0" rtl="0" algn="just">
              <a:lnSpc>
                <a:spcPct val="110000"/>
              </a:lnSpc>
              <a:spcBef>
                <a:spcPts val="0"/>
              </a:spcBef>
              <a:spcAft>
                <a:spcPts val="0"/>
              </a:spcAft>
              <a:buNone/>
            </a:pPr>
            <a:r>
              <a:rPr b="0" i="0" lang="en-GB" sz="3200" u="none" cap="none" strike="noStrike">
                <a:solidFill>
                  <a:schemeClr val="lt1"/>
                </a:solidFill>
                <a:latin typeface="Arial"/>
                <a:ea typeface="Arial"/>
                <a:cs typeface="Arial"/>
                <a:sym typeface="Arial"/>
              </a:rPr>
              <a:t>Postoperative delirium (POD) is an acute alteration of mental status occurring after surgery. It contributes to patient morbidity, increases length of stay, distress and mortality. Incidence ranges from 10-50% but up to 40% of cases may be preventable.</a:t>
            </a:r>
            <a:r>
              <a:rPr b="0" baseline="30000" i="0" lang="en-GB" sz="3200" u="none" cap="none" strike="noStrike">
                <a:solidFill>
                  <a:schemeClr val="lt1"/>
                </a:solidFill>
                <a:latin typeface="Arial"/>
                <a:ea typeface="Arial"/>
                <a:cs typeface="Arial"/>
                <a:sym typeface="Arial"/>
              </a:rPr>
              <a:t>1</a:t>
            </a:r>
            <a:r>
              <a:rPr b="0" i="0" lang="en-GB" sz="3200" u="none" cap="none" strike="noStrike">
                <a:solidFill>
                  <a:schemeClr val="lt1"/>
                </a:solidFill>
                <a:latin typeface="Arial"/>
                <a:ea typeface="Arial"/>
                <a:cs typeface="Arial"/>
                <a:sym typeface="Arial"/>
              </a:rPr>
              <a:t> Locally, baseline data showed poor documentation of preoperative risk assessment for patients developing POD. Our aim was:</a:t>
            </a:r>
            <a:endParaRPr/>
          </a:p>
          <a:p>
            <a:pPr indent="-435525" lvl="0" marL="435525" marR="0" rtl="0" algn="just">
              <a:lnSpc>
                <a:spcPct val="110000"/>
              </a:lnSpc>
              <a:spcBef>
                <a:spcPts val="0"/>
              </a:spcBef>
              <a:spcAft>
                <a:spcPts val="0"/>
              </a:spcAft>
              <a:buClr>
                <a:schemeClr val="lt1"/>
              </a:buClr>
              <a:buSzPts val="3200"/>
              <a:buFont typeface="Arial"/>
              <a:buChar char="-"/>
            </a:pPr>
            <a:r>
              <a:rPr b="0" i="0" lang="en-GB" sz="3200" u="none" cap="none" strike="noStrike">
                <a:solidFill>
                  <a:schemeClr val="lt1"/>
                </a:solidFill>
                <a:latin typeface="Arial"/>
                <a:ea typeface="Arial"/>
                <a:cs typeface="Arial"/>
                <a:sym typeface="Arial"/>
              </a:rPr>
              <a:t>to improve awareness of POD and specifically increase recognition of patients at risk of POD at preoperative assessment and identification of delirium postoperatively </a:t>
            </a:r>
            <a:endParaRPr/>
          </a:p>
          <a:p>
            <a:pPr indent="-435525" lvl="0" marL="435525" marR="0" rtl="0" algn="just">
              <a:lnSpc>
                <a:spcPct val="110000"/>
              </a:lnSpc>
              <a:spcBef>
                <a:spcPts val="0"/>
              </a:spcBef>
              <a:spcAft>
                <a:spcPts val="0"/>
              </a:spcAft>
              <a:buClr>
                <a:schemeClr val="lt1"/>
              </a:buClr>
              <a:buSzPts val="3200"/>
              <a:buFont typeface="Arial"/>
              <a:buChar char="-"/>
            </a:pPr>
            <a:r>
              <a:rPr b="0" i="0" lang="en-GB" sz="3200" u="none" cap="none" strike="noStrike">
                <a:solidFill>
                  <a:schemeClr val="lt1"/>
                </a:solidFill>
                <a:latin typeface="Arial"/>
                <a:ea typeface="Arial"/>
                <a:cs typeface="Arial"/>
                <a:sym typeface="Arial"/>
              </a:rPr>
              <a:t>improve perioperative management of these patients to reduce incidence of POD .</a:t>
            </a:r>
            <a:endParaRPr/>
          </a:p>
        </p:txBody>
      </p:sp>
      <p:sp>
        <p:nvSpPr>
          <p:cNvPr id="93" name="Google Shape;93;p1"/>
          <p:cNvSpPr txBox="1"/>
          <p:nvPr/>
        </p:nvSpPr>
        <p:spPr>
          <a:xfrm>
            <a:off x="1113220" y="9398346"/>
            <a:ext cx="24489979" cy="678327"/>
          </a:xfrm>
          <a:prstGeom prst="rect">
            <a:avLst/>
          </a:prstGeom>
          <a:solidFill>
            <a:srgbClr val="00206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3808" u="none" cap="none" strike="noStrike">
                <a:solidFill>
                  <a:schemeClr val="lt1"/>
                </a:solidFill>
                <a:latin typeface="Arial"/>
                <a:ea typeface="Arial"/>
                <a:cs typeface="Arial"/>
                <a:sym typeface="Arial"/>
              </a:rPr>
              <a:t>Methods</a:t>
            </a:r>
            <a:endParaRPr/>
          </a:p>
        </p:txBody>
      </p:sp>
      <p:sp>
        <p:nvSpPr>
          <p:cNvPr id="94" name="Google Shape;94;p1"/>
          <p:cNvSpPr txBox="1"/>
          <p:nvPr/>
        </p:nvSpPr>
        <p:spPr>
          <a:xfrm>
            <a:off x="512063" y="10248232"/>
            <a:ext cx="25091137" cy="7633949"/>
          </a:xfrm>
          <a:prstGeom prst="rect">
            <a:avLst/>
          </a:prstGeom>
          <a:solidFill>
            <a:srgbClr val="CCFFFF">
              <a:alpha val="29803"/>
            </a:srgbClr>
          </a:solidFill>
          <a:ln>
            <a:noFill/>
          </a:ln>
        </p:spPr>
        <p:txBody>
          <a:bodyPr anchorCtr="0" anchor="t" bIns="45700" lIns="91425" spcFirstLastPara="1" rIns="91425" wrap="square" tIns="45700">
            <a:spAutoFit/>
          </a:bodyPr>
          <a:lstStyle/>
          <a:p>
            <a:pPr indent="0" lvl="0" marL="0" marR="0" rtl="0" algn="just">
              <a:lnSpc>
                <a:spcPct val="110000"/>
              </a:lnSpc>
              <a:spcBef>
                <a:spcPts val="0"/>
              </a:spcBef>
              <a:spcAft>
                <a:spcPts val="0"/>
              </a:spcAft>
              <a:buNone/>
            </a:pPr>
            <a:r>
              <a:rPr b="0" i="0" lang="en-GB" sz="3200" u="none" cap="none" strike="noStrike">
                <a:solidFill>
                  <a:schemeClr val="lt1"/>
                </a:solidFill>
                <a:latin typeface="Arial"/>
                <a:ea typeface="Arial"/>
                <a:cs typeface="Arial"/>
                <a:sym typeface="Arial"/>
              </a:rPr>
              <a:t>Patients aged over 65 undergoing major colorectal surgery were chosen as the pilot group to study. Baseline data was collected for 16 patients which found no preoperative documentation of POD risk and no reliable assessment of POD postoperatively. One (6%) of these patients had POD documented, but the incidence may have been higher as assessment was absent in the other patients.  </a:t>
            </a:r>
            <a:endParaRPr/>
          </a:p>
          <a:p>
            <a:pPr indent="0" lvl="0" marL="0" marR="0" rtl="0" algn="just">
              <a:lnSpc>
                <a:spcPct val="110000"/>
              </a:lnSpc>
              <a:spcBef>
                <a:spcPts val="0"/>
              </a:spcBef>
              <a:spcAft>
                <a:spcPts val="0"/>
              </a:spcAft>
              <a:buNone/>
            </a:pPr>
            <a:r>
              <a:t/>
            </a:r>
            <a:endParaRPr b="0" i="0" sz="3200" u="none" cap="none" strike="noStrike">
              <a:solidFill>
                <a:schemeClr val="lt1"/>
              </a:solidFill>
              <a:latin typeface="Arial"/>
              <a:ea typeface="Arial"/>
              <a:cs typeface="Arial"/>
              <a:sym typeface="Arial"/>
            </a:endParaRPr>
          </a:p>
          <a:p>
            <a:pPr indent="0" lvl="0" marL="0" marR="0" rtl="0" algn="just">
              <a:lnSpc>
                <a:spcPct val="110000"/>
              </a:lnSpc>
              <a:spcBef>
                <a:spcPts val="0"/>
              </a:spcBef>
              <a:spcAft>
                <a:spcPts val="0"/>
              </a:spcAft>
              <a:buNone/>
            </a:pPr>
            <a:r>
              <a:rPr b="0" i="0" lang="en-GB" sz="3200" u="none" cap="none" strike="noStrike">
                <a:solidFill>
                  <a:schemeClr val="lt1"/>
                </a:solidFill>
                <a:latin typeface="Arial"/>
                <a:ea typeface="Arial"/>
                <a:cs typeface="Arial"/>
                <a:sym typeface="Arial"/>
              </a:rPr>
              <a:t>A multidisciplinary group was established including care of the elderly physicians and a driver diagram (Figure 1) was created to help guide interventions. A literature review was conducted to help create a POD risk assessment tool as well as an evidence based innovative perioperative bundle (BRAINS bundle) for anaesthetists to use in POD prevention. These two tools were agreed with the care of elderly physicians, tested on a small number of patients and amendments made accordingly (Figure 2). Education was given to the anaesthetic department, with further tea trolley small group training planned and the tools introduced for use on patients undergoing colorectal surgery. </a:t>
            </a:r>
            <a:endParaRPr/>
          </a:p>
          <a:p>
            <a:pPr indent="0" lvl="0" marL="0" marR="0" rtl="0" algn="just">
              <a:lnSpc>
                <a:spcPct val="110000"/>
              </a:lnSpc>
              <a:spcBef>
                <a:spcPts val="0"/>
              </a:spcBef>
              <a:spcAft>
                <a:spcPts val="0"/>
              </a:spcAft>
              <a:buNone/>
            </a:pPr>
            <a:r>
              <a:t/>
            </a:r>
            <a:endParaRPr b="0" i="0" sz="3200" u="none" cap="none" strike="noStrike">
              <a:solidFill>
                <a:schemeClr val="lt1"/>
              </a:solidFill>
              <a:latin typeface="Arial"/>
              <a:ea typeface="Arial"/>
              <a:cs typeface="Arial"/>
              <a:sym typeface="Arial"/>
            </a:endParaRPr>
          </a:p>
          <a:p>
            <a:pPr indent="0" lvl="0" marL="0" marR="0" rtl="0" algn="just">
              <a:lnSpc>
                <a:spcPct val="110000"/>
              </a:lnSpc>
              <a:spcBef>
                <a:spcPts val="0"/>
              </a:spcBef>
              <a:spcAft>
                <a:spcPts val="0"/>
              </a:spcAft>
              <a:buNone/>
            </a:pPr>
            <a:r>
              <a:rPr b="0" i="0" lang="en-GB" sz="3200" u="none" cap="none" strike="noStrike">
                <a:solidFill>
                  <a:schemeClr val="lt1"/>
                </a:solidFill>
                <a:latin typeface="Arial"/>
                <a:ea typeface="Arial"/>
                <a:cs typeface="Arial"/>
                <a:sym typeface="Arial"/>
              </a:rPr>
              <a:t>Nurses on the postoperative surgical ward were given teaching on the 4AT assessment tool and asked to use this on day 1 postoperatively for those patients aged over 65. Following the roll out of interventions we measured compliance with delirium risk assessment preoperatively and with elements of the BRAINS bundle in these patients. Unfortunately the Covid Pandemic commenced immediately after so number of patients evaluated was small.</a:t>
            </a:r>
            <a:endParaRPr/>
          </a:p>
        </p:txBody>
      </p:sp>
      <p:sp>
        <p:nvSpPr>
          <p:cNvPr id="95" name="Google Shape;95;p1"/>
          <p:cNvSpPr txBox="1"/>
          <p:nvPr/>
        </p:nvSpPr>
        <p:spPr>
          <a:xfrm>
            <a:off x="512063" y="18089316"/>
            <a:ext cx="25091137" cy="678327"/>
          </a:xfrm>
          <a:prstGeom prst="rect">
            <a:avLst/>
          </a:prstGeom>
          <a:solidFill>
            <a:srgbClr val="00206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3808" u="none" cap="none" strike="noStrike">
                <a:solidFill>
                  <a:schemeClr val="lt1"/>
                </a:solidFill>
                <a:latin typeface="Arial"/>
                <a:ea typeface="Arial"/>
                <a:cs typeface="Arial"/>
                <a:sym typeface="Arial"/>
              </a:rPr>
              <a:t>Key Results</a:t>
            </a:r>
            <a:endParaRPr/>
          </a:p>
        </p:txBody>
      </p:sp>
      <p:sp>
        <p:nvSpPr>
          <p:cNvPr id="96" name="Google Shape;96;p1"/>
          <p:cNvSpPr txBox="1"/>
          <p:nvPr/>
        </p:nvSpPr>
        <p:spPr>
          <a:xfrm>
            <a:off x="512063" y="18928480"/>
            <a:ext cx="25091137" cy="2217082"/>
          </a:xfrm>
          <a:prstGeom prst="rect">
            <a:avLst/>
          </a:prstGeom>
          <a:solidFill>
            <a:srgbClr val="CCFFFF">
              <a:alpha val="29803"/>
            </a:srgbClr>
          </a:solidFill>
          <a:ln>
            <a:noFill/>
          </a:ln>
        </p:spPr>
        <p:txBody>
          <a:bodyPr anchorCtr="0" anchor="t" bIns="45700" lIns="91425" spcFirstLastPara="1" rIns="91425" wrap="square" tIns="45700">
            <a:spAutoFit/>
          </a:bodyPr>
          <a:lstStyle/>
          <a:p>
            <a:pPr indent="0" lvl="0" marL="0" marR="0" rtl="0" algn="just">
              <a:lnSpc>
                <a:spcPct val="110000"/>
              </a:lnSpc>
              <a:spcBef>
                <a:spcPts val="0"/>
              </a:spcBef>
              <a:spcAft>
                <a:spcPts val="0"/>
              </a:spcAft>
              <a:buNone/>
            </a:pPr>
            <a:r>
              <a:rPr b="0" i="0" lang="en-GB" sz="3200" u="none" cap="none" strike="noStrike">
                <a:solidFill>
                  <a:schemeClr val="lt1"/>
                </a:solidFill>
                <a:latin typeface="Arial"/>
                <a:ea typeface="Arial"/>
                <a:cs typeface="Arial"/>
                <a:sym typeface="Arial"/>
              </a:rPr>
              <a:t>Following interventions, 8 patients had risk factors for POD. Only 1 (12.5%) was formally documented as high risk for POD on anaesthetic chart. However on inspection of the charts, there was an improvement in BIS targets being adhered to (Figure 3). 50% of patients (4 out of 8) had delirium screening on day 1 postoperatively with no cases of POD found overall post-intervention which was an improvement from the 6% POD rate from our baseline data.</a:t>
            </a:r>
            <a:endParaRPr/>
          </a:p>
        </p:txBody>
      </p:sp>
      <p:pic>
        <p:nvPicPr>
          <p:cNvPr id="97" name="Google Shape;97;p1"/>
          <p:cNvPicPr preferRelativeResize="0"/>
          <p:nvPr/>
        </p:nvPicPr>
        <p:blipFill rotWithShape="1">
          <a:blip r:embed="rId3">
            <a:alphaModFix amt="79000"/>
          </a:blip>
          <a:srcRect b="0" l="0" r="0" t="0"/>
          <a:stretch/>
        </p:blipFill>
        <p:spPr>
          <a:xfrm>
            <a:off x="26072195" y="5081828"/>
            <a:ext cx="24542973" cy="10542588"/>
          </a:xfrm>
          <a:prstGeom prst="rect">
            <a:avLst/>
          </a:prstGeom>
          <a:noFill/>
          <a:ln cap="flat" cmpd="sng" w="9525">
            <a:solidFill>
              <a:schemeClr val="accent1"/>
            </a:solidFill>
            <a:prstDash val="solid"/>
            <a:round/>
            <a:headEnd len="sm" w="sm" type="none"/>
            <a:tailEnd len="sm" w="sm" type="none"/>
          </a:ln>
        </p:spPr>
      </p:pic>
      <p:pic>
        <p:nvPicPr>
          <p:cNvPr id="98" name="Google Shape;98;p1"/>
          <p:cNvPicPr preferRelativeResize="0"/>
          <p:nvPr/>
        </p:nvPicPr>
        <p:blipFill rotWithShape="1">
          <a:blip r:embed="rId4">
            <a:alphaModFix/>
          </a:blip>
          <a:srcRect b="0" l="0" r="0" t="0"/>
          <a:stretch/>
        </p:blipFill>
        <p:spPr>
          <a:xfrm>
            <a:off x="26072197" y="15847244"/>
            <a:ext cx="8547337" cy="10995039"/>
          </a:xfrm>
          <a:prstGeom prst="rect">
            <a:avLst/>
          </a:prstGeom>
          <a:noFill/>
          <a:ln cap="flat" cmpd="sng" w="63500">
            <a:solidFill>
              <a:srgbClr val="8DA9DB"/>
            </a:solidFill>
            <a:prstDash val="solid"/>
            <a:round/>
            <a:headEnd len="sm" w="sm" type="none"/>
            <a:tailEnd len="sm" w="sm" type="none"/>
          </a:ln>
        </p:spPr>
      </p:pic>
      <p:sp>
        <p:nvSpPr>
          <p:cNvPr id="99" name="Google Shape;99;p1"/>
          <p:cNvSpPr txBox="1"/>
          <p:nvPr/>
        </p:nvSpPr>
        <p:spPr>
          <a:xfrm>
            <a:off x="34918531" y="15794805"/>
            <a:ext cx="15696640" cy="678327"/>
          </a:xfrm>
          <a:prstGeom prst="rect">
            <a:avLst/>
          </a:prstGeom>
          <a:solidFill>
            <a:srgbClr val="00206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3808" u="none" cap="none" strike="noStrike">
                <a:solidFill>
                  <a:schemeClr val="lt1"/>
                </a:solidFill>
                <a:latin typeface="Arial"/>
                <a:ea typeface="Arial"/>
                <a:cs typeface="Arial"/>
                <a:sym typeface="Arial"/>
              </a:rPr>
              <a:t>Discussion and Conclusions</a:t>
            </a:r>
            <a:endParaRPr/>
          </a:p>
        </p:txBody>
      </p:sp>
      <p:grpSp>
        <p:nvGrpSpPr>
          <p:cNvPr id="100" name="Google Shape;100;p1"/>
          <p:cNvGrpSpPr/>
          <p:nvPr/>
        </p:nvGrpSpPr>
        <p:grpSpPr>
          <a:xfrm>
            <a:off x="512063" y="21191941"/>
            <a:ext cx="24928992" cy="5351041"/>
            <a:chOff x="1093408" y="5189705"/>
            <a:chExt cx="9486861" cy="4348813"/>
          </a:xfrm>
        </p:grpSpPr>
        <p:grpSp>
          <p:nvGrpSpPr>
            <p:cNvPr id="101" name="Google Shape;101;p1"/>
            <p:cNvGrpSpPr/>
            <p:nvPr/>
          </p:nvGrpSpPr>
          <p:grpSpPr>
            <a:xfrm>
              <a:off x="1093408" y="5189705"/>
              <a:ext cx="9486861" cy="4348813"/>
              <a:chOff x="903403" y="4297935"/>
              <a:chExt cx="9486861" cy="4348813"/>
            </a:xfrm>
          </p:grpSpPr>
          <p:graphicFrame>
            <p:nvGraphicFramePr>
              <p:cNvPr id="102" name="Google Shape;102;p1"/>
              <p:cNvGraphicFramePr/>
              <p:nvPr/>
            </p:nvGraphicFramePr>
            <p:xfrm>
              <a:off x="903403" y="4297935"/>
              <a:ext cx="9486861" cy="4348813"/>
            </p:xfrm>
            <a:graphic>
              <a:graphicData uri="http://schemas.openxmlformats.org/drawingml/2006/chart">
                <c:chart r:id="rId5"/>
              </a:graphicData>
            </a:graphic>
          </p:graphicFrame>
          <p:sp>
            <p:nvSpPr>
              <p:cNvPr id="103" name="Google Shape;103;p1"/>
              <p:cNvSpPr/>
              <p:nvPr/>
            </p:nvSpPr>
            <p:spPr>
              <a:xfrm>
                <a:off x="1301966" y="5307808"/>
                <a:ext cx="9005216" cy="815386"/>
              </a:xfrm>
              <a:prstGeom prst="roundRect">
                <a:avLst>
                  <a:gd fmla="val 16667" name="adj"/>
                </a:avLst>
              </a:prstGeom>
              <a:solidFill>
                <a:srgbClr val="BF9000">
                  <a:alpha val="2196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714" u="none" cap="none" strike="noStrike">
                  <a:solidFill>
                    <a:schemeClr val="lt1"/>
                  </a:solidFill>
                  <a:latin typeface="Calibri"/>
                  <a:ea typeface="Calibri"/>
                  <a:cs typeface="Calibri"/>
                  <a:sym typeface="Calibri"/>
                </a:endParaRPr>
              </a:p>
            </p:txBody>
          </p:sp>
        </p:grpSp>
        <p:sp>
          <p:nvSpPr>
            <p:cNvPr id="104" name="Google Shape;104;p1"/>
            <p:cNvSpPr/>
            <p:nvPr/>
          </p:nvSpPr>
          <p:spPr>
            <a:xfrm rot="5400000">
              <a:off x="4271460" y="3087918"/>
              <a:ext cx="423403" cy="5694573"/>
            </a:xfrm>
            <a:prstGeom prst="leftBrace">
              <a:avLst>
                <a:gd fmla="val 0" name="adj1"/>
                <a:gd fmla="val 49866" name="adj2"/>
              </a:avLst>
            </a:prstGeom>
            <a:noFill/>
            <a:ln cap="flat" cmpd="sng" w="635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714" u="none" cap="none" strike="noStrike">
                <a:solidFill>
                  <a:schemeClr val="dk1"/>
                </a:solidFill>
                <a:latin typeface="Calibri"/>
                <a:ea typeface="Calibri"/>
                <a:cs typeface="Calibri"/>
                <a:sym typeface="Calibri"/>
              </a:endParaRPr>
            </a:p>
          </p:txBody>
        </p:sp>
        <p:sp>
          <p:nvSpPr>
            <p:cNvPr id="105" name="Google Shape;105;p1"/>
            <p:cNvSpPr/>
            <p:nvPr/>
          </p:nvSpPr>
          <p:spPr>
            <a:xfrm rot="5400000">
              <a:off x="8746371" y="4541860"/>
              <a:ext cx="435213" cy="2786689"/>
            </a:xfrm>
            <a:prstGeom prst="leftBrace">
              <a:avLst>
                <a:gd fmla="val 0" name="adj1"/>
                <a:gd fmla="val 50000" name="adj2"/>
              </a:avLst>
            </a:prstGeom>
            <a:noFill/>
            <a:ln cap="flat" cmpd="sng" w="635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714" u="none" cap="none" strike="noStrike">
                <a:solidFill>
                  <a:schemeClr val="dk1"/>
                </a:solidFill>
                <a:latin typeface="Calibri"/>
                <a:ea typeface="Calibri"/>
                <a:cs typeface="Calibri"/>
                <a:sym typeface="Calibri"/>
              </a:endParaRPr>
            </a:p>
          </p:txBody>
        </p:sp>
      </p:grpSp>
      <p:grpSp>
        <p:nvGrpSpPr>
          <p:cNvPr id="106" name="Google Shape;106;p1"/>
          <p:cNvGrpSpPr/>
          <p:nvPr/>
        </p:nvGrpSpPr>
        <p:grpSpPr>
          <a:xfrm>
            <a:off x="1113221" y="340094"/>
            <a:ext cx="4923133" cy="4511220"/>
            <a:chOff x="260648" y="632520"/>
            <a:chExt cx="1574798" cy="1518971"/>
          </a:xfrm>
        </p:grpSpPr>
        <p:sp>
          <p:nvSpPr>
            <p:cNvPr id="107" name="Google Shape;107;p1"/>
            <p:cNvSpPr/>
            <p:nvPr/>
          </p:nvSpPr>
          <p:spPr>
            <a:xfrm>
              <a:off x="260648" y="632520"/>
              <a:ext cx="1512000" cy="1512000"/>
            </a:xfrm>
            <a:prstGeom prst="roundRect">
              <a:avLst>
                <a:gd fmla="val 16667" name="adj"/>
              </a:avLst>
            </a:prstGeom>
            <a:solidFill>
              <a:srgbClr val="7030A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5348" u="none" cap="none" strike="noStrike">
                <a:solidFill>
                  <a:schemeClr val="dk1"/>
                </a:solidFill>
                <a:latin typeface="Calibri"/>
                <a:ea typeface="Calibri"/>
                <a:cs typeface="Calibri"/>
                <a:sym typeface="Calibri"/>
              </a:endParaRPr>
            </a:p>
          </p:txBody>
        </p:sp>
        <p:sp>
          <p:nvSpPr>
            <p:cNvPr id="108" name="Google Shape;108;p1"/>
            <p:cNvSpPr txBox="1"/>
            <p:nvPr/>
          </p:nvSpPr>
          <p:spPr>
            <a:xfrm>
              <a:off x="330253" y="688393"/>
              <a:ext cx="1406526" cy="261822"/>
            </a:xfrm>
            <a:prstGeom prst="rect">
              <a:avLst/>
            </a:prstGeom>
            <a:noFill/>
            <a:ln>
              <a:noFill/>
            </a:ln>
          </p:spPr>
          <p:txBody>
            <a:bodyPr anchorCtr="0" anchor="t" bIns="135775" lIns="271550" spcFirstLastPara="1" rIns="271550" wrap="square" tIns="135775">
              <a:spAutoFit/>
            </a:bodyPr>
            <a:lstStyle/>
            <a:p>
              <a:pPr indent="0" lvl="0" marL="0" marR="0" rtl="0" algn="ctr">
                <a:spcBef>
                  <a:spcPts val="0"/>
                </a:spcBef>
                <a:spcAft>
                  <a:spcPts val="0"/>
                </a:spcAft>
                <a:buNone/>
              </a:pPr>
              <a:r>
                <a:rPr b="1" i="0" lang="en-GB" sz="3271" u="sng" cap="none" strike="noStrike">
                  <a:solidFill>
                    <a:srgbClr val="F2F2F2"/>
                  </a:solidFill>
                  <a:latin typeface="Avenir"/>
                  <a:ea typeface="Avenir"/>
                  <a:cs typeface="Avenir"/>
                  <a:sym typeface="Avenir"/>
                </a:rPr>
                <a:t>BRAINS Bundle</a:t>
              </a:r>
              <a:endParaRPr/>
            </a:p>
          </p:txBody>
        </p:sp>
        <p:sp>
          <p:nvSpPr>
            <p:cNvPr id="109" name="Google Shape;109;p1"/>
            <p:cNvSpPr txBox="1"/>
            <p:nvPr/>
          </p:nvSpPr>
          <p:spPr>
            <a:xfrm>
              <a:off x="260648" y="950002"/>
              <a:ext cx="1574798" cy="1201489"/>
            </a:xfrm>
            <a:prstGeom prst="rect">
              <a:avLst/>
            </a:prstGeom>
            <a:noFill/>
            <a:ln>
              <a:noFill/>
            </a:ln>
          </p:spPr>
          <p:txBody>
            <a:bodyPr anchorCtr="0" anchor="t" bIns="135775" lIns="271550" spcFirstLastPara="1" rIns="271550" wrap="square" tIns="135775">
              <a:spAutoFit/>
            </a:bodyPr>
            <a:lstStyle/>
            <a:p>
              <a:pPr indent="-296909" lvl="0" marL="296909" marR="0" rtl="0" algn="l">
                <a:spcBef>
                  <a:spcPts val="0"/>
                </a:spcBef>
                <a:spcAft>
                  <a:spcPts val="0"/>
                </a:spcAft>
                <a:buClr>
                  <a:srgbClr val="F2F2F2"/>
                </a:buClr>
                <a:buSzPts val="3271"/>
                <a:buFont typeface="Noto Sans Symbols"/>
                <a:buChar char="✔"/>
              </a:pPr>
              <a:r>
                <a:rPr b="1" i="0" lang="en-GB" sz="3271" u="none" cap="none" strike="noStrike">
                  <a:solidFill>
                    <a:srgbClr val="F2F2F2"/>
                  </a:solidFill>
                  <a:latin typeface="Calibri"/>
                  <a:ea typeface="Calibri"/>
                  <a:cs typeface="Calibri"/>
                  <a:sym typeface="Calibri"/>
                </a:rPr>
                <a:t>B</a:t>
              </a:r>
              <a:r>
                <a:rPr b="0" i="0" lang="en-GB" sz="2375" u="none" cap="none" strike="noStrike">
                  <a:solidFill>
                    <a:srgbClr val="F2F2F2"/>
                  </a:solidFill>
                  <a:latin typeface="Calibri"/>
                  <a:ea typeface="Calibri"/>
                  <a:cs typeface="Calibri"/>
                  <a:sym typeface="Calibri"/>
                </a:rPr>
                <a:t>IS Monitoring </a:t>
              </a:r>
              <a:endParaRPr/>
            </a:p>
            <a:p>
              <a:pPr indent="-296909" lvl="0" marL="296909" marR="0" rtl="0" algn="l">
                <a:spcBef>
                  <a:spcPts val="0"/>
                </a:spcBef>
                <a:spcAft>
                  <a:spcPts val="0"/>
                </a:spcAft>
                <a:buClr>
                  <a:srgbClr val="F2F2F2"/>
                </a:buClr>
                <a:buSzPts val="3271"/>
                <a:buFont typeface="Noto Sans Symbols"/>
                <a:buChar char="✔"/>
              </a:pPr>
              <a:r>
                <a:rPr b="1" i="0" lang="en-GB" sz="3271" u="none" cap="none" strike="noStrike">
                  <a:solidFill>
                    <a:srgbClr val="F2F2F2"/>
                  </a:solidFill>
                  <a:latin typeface="Calibri"/>
                  <a:ea typeface="Calibri"/>
                  <a:cs typeface="Calibri"/>
                  <a:sym typeface="Calibri"/>
                </a:rPr>
                <a:t>R</a:t>
              </a:r>
              <a:r>
                <a:rPr b="0" i="0" lang="en-GB" sz="2375" u="none" cap="none" strike="noStrike">
                  <a:solidFill>
                    <a:srgbClr val="F2F2F2"/>
                  </a:solidFill>
                  <a:latin typeface="Calibri"/>
                  <a:ea typeface="Calibri"/>
                  <a:cs typeface="Calibri"/>
                  <a:sym typeface="Calibri"/>
                </a:rPr>
                <a:t>egular Time Critical Meds</a:t>
              </a:r>
              <a:endParaRPr/>
            </a:p>
            <a:p>
              <a:pPr indent="-296909" lvl="0" marL="296909" marR="0" rtl="0" algn="l">
                <a:spcBef>
                  <a:spcPts val="0"/>
                </a:spcBef>
                <a:spcAft>
                  <a:spcPts val="0"/>
                </a:spcAft>
                <a:buClr>
                  <a:srgbClr val="F2F2F2"/>
                </a:buClr>
                <a:buSzPts val="3271"/>
                <a:buFont typeface="Noto Sans Symbols"/>
                <a:buChar char="✔"/>
              </a:pPr>
              <a:r>
                <a:rPr b="1" i="0" lang="en-GB" sz="3271" u="none" cap="none" strike="noStrike">
                  <a:solidFill>
                    <a:srgbClr val="F2F2F2"/>
                  </a:solidFill>
                  <a:latin typeface="Calibri"/>
                  <a:ea typeface="Calibri"/>
                  <a:cs typeface="Calibri"/>
                  <a:sym typeface="Calibri"/>
                </a:rPr>
                <a:t>A</a:t>
              </a:r>
              <a:r>
                <a:rPr b="0" i="0" lang="en-GB" sz="2375" u="none" cap="none" strike="noStrike">
                  <a:solidFill>
                    <a:srgbClr val="F2F2F2"/>
                  </a:solidFill>
                  <a:latin typeface="Calibri"/>
                  <a:ea typeface="Calibri"/>
                  <a:cs typeface="Calibri"/>
                  <a:sym typeface="Calibri"/>
                </a:rPr>
                <a:t>void Deliriogenic Drugs</a:t>
              </a:r>
              <a:endParaRPr/>
            </a:p>
            <a:p>
              <a:pPr indent="-296909" lvl="0" marL="296909" marR="0" rtl="0" algn="l">
                <a:spcBef>
                  <a:spcPts val="0"/>
                </a:spcBef>
                <a:spcAft>
                  <a:spcPts val="0"/>
                </a:spcAft>
                <a:buClr>
                  <a:srgbClr val="F2F2F2"/>
                </a:buClr>
                <a:buSzPts val="3271"/>
                <a:buFont typeface="Noto Sans Symbols"/>
                <a:buChar char="✔"/>
              </a:pPr>
              <a:r>
                <a:rPr b="1" i="0" lang="en-GB" sz="3271" u="none" cap="none" strike="noStrike">
                  <a:solidFill>
                    <a:srgbClr val="F2F2F2"/>
                  </a:solidFill>
                  <a:latin typeface="Calibri"/>
                  <a:ea typeface="Calibri"/>
                  <a:cs typeface="Calibri"/>
                  <a:sym typeface="Calibri"/>
                </a:rPr>
                <a:t>I</a:t>
              </a:r>
              <a:r>
                <a:rPr b="0" i="0" lang="en-GB" sz="2375" u="none" cap="none" strike="noStrike">
                  <a:solidFill>
                    <a:srgbClr val="F2F2F2"/>
                  </a:solidFill>
                  <a:latin typeface="Calibri"/>
                  <a:ea typeface="Calibri"/>
                  <a:cs typeface="Calibri"/>
                  <a:sym typeface="Calibri"/>
                </a:rPr>
                <a:t>nclude Multimodal Analgesia</a:t>
              </a:r>
              <a:endParaRPr/>
            </a:p>
            <a:p>
              <a:pPr indent="-296909" lvl="0" marL="296909" marR="0" rtl="0" algn="l">
                <a:spcBef>
                  <a:spcPts val="0"/>
                </a:spcBef>
                <a:spcAft>
                  <a:spcPts val="0"/>
                </a:spcAft>
                <a:buClr>
                  <a:srgbClr val="F2F2F2"/>
                </a:buClr>
                <a:buSzPts val="3271"/>
                <a:buFont typeface="Noto Sans Symbols"/>
                <a:buChar char="✔"/>
              </a:pPr>
              <a:r>
                <a:rPr b="1" i="0" lang="en-GB" sz="3271" u="none" cap="none" strike="noStrike">
                  <a:solidFill>
                    <a:srgbClr val="F2F2F2"/>
                  </a:solidFill>
                  <a:latin typeface="Calibri"/>
                  <a:ea typeface="Calibri"/>
                  <a:cs typeface="Calibri"/>
                  <a:sym typeface="Calibri"/>
                </a:rPr>
                <a:t>N</a:t>
              </a:r>
              <a:r>
                <a:rPr b="0" i="0" lang="en-GB" sz="2375" u="none" cap="none" strike="noStrike">
                  <a:solidFill>
                    <a:srgbClr val="F2F2F2"/>
                  </a:solidFill>
                  <a:latin typeface="Calibri"/>
                  <a:ea typeface="Calibri"/>
                  <a:cs typeface="Calibri"/>
                  <a:sym typeface="Calibri"/>
                </a:rPr>
                <a:t>ormotension</a:t>
              </a:r>
              <a:endParaRPr/>
            </a:p>
            <a:p>
              <a:pPr indent="-296909" lvl="0" marL="296909" marR="0" rtl="0" algn="l">
                <a:spcBef>
                  <a:spcPts val="0"/>
                </a:spcBef>
                <a:spcAft>
                  <a:spcPts val="0"/>
                </a:spcAft>
                <a:buClr>
                  <a:srgbClr val="F2F2F2"/>
                </a:buClr>
                <a:buSzPts val="3271"/>
                <a:buFont typeface="Noto Sans Symbols"/>
                <a:buChar char="✔"/>
              </a:pPr>
              <a:r>
                <a:rPr b="1" i="0" lang="en-GB" sz="3271" u="none" cap="none" strike="noStrike">
                  <a:solidFill>
                    <a:srgbClr val="F2F2F2"/>
                  </a:solidFill>
                  <a:latin typeface="Calibri"/>
                  <a:ea typeface="Calibri"/>
                  <a:cs typeface="Calibri"/>
                  <a:sym typeface="Calibri"/>
                </a:rPr>
                <a:t>S</a:t>
              </a:r>
              <a:r>
                <a:rPr b="0" i="0" lang="en-GB" sz="2375" u="none" cap="none" strike="noStrike">
                  <a:solidFill>
                    <a:srgbClr val="F2F2F2"/>
                  </a:solidFill>
                  <a:latin typeface="Calibri"/>
                  <a:ea typeface="Calibri"/>
                  <a:cs typeface="Calibri"/>
                  <a:sym typeface="Calibri"/>
                </a:rPr>
                <a:t>ensory Input</a:t>
              </a:r>
              <a:endParaRPr/>
            </a:p>
            <a:p>
              <a:pPr indent="-183815" lvl="0" marL="296909" marR="0" rtl="0" algn="l">
                <a:spcBef>
                  <a:spcPts val="0"/>
                </a:spcBef>
                <a:spcAft>
                  <a:spcPts val="0"/>
                </a:spcAft>
                <a:buClr>
                  <a:schemeClr val="dk1"/>
                </a:buClr>
                <a:buSzPts val="1781"/>
                <a:buFont typeface="Noto Sans Symbols"/>
                <a:buNone/>
              </a:pPr>
              <a:r>
                <a:t/>
              </a:r>
              <a:endParaRPr b="0" i="0" sz="1781" u="none" cap="none" strike="noStrike">
                <a:solidFill>
                  <a:srgbClr val="F2F2F2"/>
                </a:solidFill>
                <a:latin typeface="Calibri"/>
                <a:ea typeface="Calibri"/>
                <a:cs typeface="Calibri"/>
                <a:sym typeface="Calibri"/>
              </a:endParaRPr>
            </a:p>
          </p:txBody>
        </p:sp>
      </p:grpSp>
      <p:sp>
        <p:nvSpPr>
          <p:cNvPr id="110" name="Google Shape;110;p1"/>
          <p:cNvSpPr txBox="1"/>
          <p:nvPr/>
        </p:nvSpPr>
        <p:spPr>
          <a:xfrm>
            <a:off x="674208" y="26700153"/>
            <a:ext cx="24928991" cy="1951496"/>
          </a:xfrm>
          <a:prstGeom prst="rect">
            <a:avLst/>
          </a:prstGeom>
          <a:solidFill>
            <a:srgbClr val="CCFFFF">
              <a:alpha val="29803"/>
            </a:srgbClr>
          </a:solidFill>
          <a:ln cap="flat" cmpd="sng" w="25400">
            <a:solidFill>
              <a:srgbClr val="8DA9DB"/>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10000"/>
              </a:lnSpc>
              <a:spcBef>
                <a:spcPts val="0"/>
              </a:spcBef>
              <a:spcAft>
                <a:spcPts val="0"/>
              </a:spcAft>
              <a:buNone/>
            </a:pPr>
            <a:r>
              <a:rPr b="1" i="0" lang="en-GB" sz="2800" u="none" cap="none" strike="noStrike">
                <a:solidFill>
                  <a:schemeClr val="lt1"/>
                </a:solidFill>
                <a:latin typeface="Arial"/>
                <a:ea typeface="Arial"/>
                <a:cs typeface="Arial"/>
                <a:sym typeface="Arial"/>
              </a:rPr>
              <a:t>Figure 3 </a:t>
            </a:r>
            <a:r>
              <a:rPr b="0" i="0" lang="en-GB" sz="2800" u="none" cap="none" strike="noStrike">
                <a:solidFill>
                  <a:schemeClr val="lt1"/>
                </a:solidFill>
                <a:latin typeface="Arial"/>
                <a:ea typeface="Arial"/>
                <a:cs typeface="Arial"/>
                <a:sym typeface="Arial"/>
              </a:rPr>
              <a:t>– Intraoperative BIS ranges. Patients 1-16 were from baseline data collection pre-intervention. Patients 17-24 had surgery post interventions. The shaded red area indicates the suggested target BIS range of 40-60. 75% (12 out of 16) of the pre-intervention patients had a BIS &lt;35 compared to only 25% (2 out of 8) in the post intervention group. Improvement was also shown if looking at BIS &lt; 40 with an improvement from 87.5% (14) in the pre-intervention group to 62.5% (5) in the post-intervention group.</a:t>
            </a:r>
            <a:endParaRPr/>
          </a:p>
        </p:txBody>
      </p:sp>
      <p:sp>
        <p:nvSpPr>
          <p:cNvPr id="111" name="Google Shape;111;p1"/>
          <p:cNvSpPr txBox="1"/>
          <p:nvPr/>
        </p:nvSpPr>
        <p:spPr>
          <a:xfrm>
            <a:off x="26700847" y="14228208"/>
            <a:ext cx="6803136" cy="1003544"/>
          </a:xfrm>
          <a:prstGeom prst="rect">
            <a:avLst/>
          </a:prstGeom>
          <a:solidFill>
            <a:srgbClr val="CCFFFF">
              <a:alpha val="29803"/>
            </a:srgbClr>
          </a:solidFill>
          <a:ln cap="flat" cmpd="sng" w="25400">
            <a:solidFill>
              <a:srgbClr val="8DA9DB"/>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10000"/>
              </a:lnSpc>
              <a:spcBef>
                <a:spcPts val="0"/>
              </a:spcBef>
              <a:spcAft>
                <a:spcPts val="0"/>
              </a:spcAft>
              <a:buNone/>
            </a:pPr>
            <a:r>
              <a:rPr b="1" i="0" lang="en-GB" sz="2800" u="none" cap="none" strike="noStrike">
                <a:solidFill>
                  <a:schemeClr val="dk1"/>
                </a:solidFill>
                <a:latin typeface="Arial"/>
                <a:ea typeface="Arial"/>
                <a:cs typeface="Arial"/>
                <a:sym typeface="Arial"/>
              </a:rPr>
              <a:t>Figure 1. </a:t>
            </a:r>
            <a:r>
              <a:rPr b="0" i="0" lang="en-GB" sz="2800" u="none" cap="none" strike="noStrike">
                <a:solidFill>
                  <a:schemeClr val="dk1"/>
                </a:solidFill>
                <a:latin typeface="Arial"/>
                <a:ea typeface="Arial"/>
                <a:cs typeface="Arial"/>
                <a:sym typeface="Arial"/>
              </a:rPr>
              <a:t>Driver Diagram created to help guide interventions to achieve aims.</a:t>
            </a:r>
            <a:endParaRPr/>
          </a:p>
        </p:txBody>
      </p:sp>
      <p:sp>
        <p:nvSpPr>
          <p:cNvPr id="112" name="Google Shape;112;p1"/>
          <p:cNvSpPr txBox="1"/>
          <p:nvPr/>
        </p:nvSpPr>
        <p:spPr>
          <a:xfrm>
            <a:off x="26031825" y="27122153"/>
            <a:ext cx="8620125" cy="1477520"/>
          </a:xfrm>
          <a:prstGeom prst="rect">
            <a:avLst/>
          </a:prstGeom>
          <a:solidFill>
            <a:srgbClr val="CCFFFF">
              <a:alpha val="29803"/>
            </a:srgbClr>
          </a:solidFill>
          <a:ln cap="flat" cmpd="sng" w="25400">
            <a:solidFill>
              <a:srgbClr val="8DA9DB"/>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10000"/>
              </a:lnSpc>
              <a:spcBef>
                <a:spcPts val="0"/>
              </a:spcBef>
              <a:spcAft>
                <a:spcPts val="0"/>
              </a:spcAft>
              <a:buNone/>
            </a:pPr>
            <a:r>
              <a:rPr b="1" i="0" lang="en-GB" sz="2800" u="none" cap="none" strike="noStrike">
                <a:solidFill>
                  <a:schemeClr val="lt1"/>
                </a:solidFill>
                <a:latin typeface="Arial"/>
                <a:ea typeface="Arial"/>
                <a:cs typeface="Arial"/>
                <a:sym typeface="Arial"/>
              </a:rPr>
              <a:t>Figure 2. </a:t>
            </a:r>
            <a:r>
              <a:rPr b="0" i="0" lang="en-GB" sz="2800" u="none" cap="none" strike="noStrike">
                <a:solidFill>
                  <a:schemeClr val="lt1"/>
                </a:solidFill>
                <a:latin typeface="Arial"/>
                <a:ea typeface="Arial"/>
                <a:cs typeface="Arial"/>
                <a:sym typeface="Arial"/>
              </a:rPr>
              <a:t>Poster created demonstrating risk assessment tool and BRAINS bundle to help guide perioperative management of those at risk of POD.</a:t>
            </a:r>
            <a:endParaRPr/>
          </a:p>
        </p:txBody>
      </p:sp>
      <p:sp>
        <p:nvSpPr>
          <p:cNvPr id="113" name="Google Shape;113;p1"/>
          <p:cNvSpPr txBox="1"/>
          <p:nvPr/>
        </p:nvSpPr>
        <p:spPr>
          <a:xfrm>
            <a:off x="34918528" y="16572588"/>
            <a:ext cx="15696640" cy="10280507"/>
          </a:xfrm>
          <a:prstGeom prst="rect">
            <a:avLst/>
          </a:prstGeom>
          <a:solidFill>
            <a:srgbClr val="CCFFFF">
              <a:alpha val="29803"/>
            </a:srgbClr>
          </a:solidFill>
          <a:ln>
            <a:noFill/>
          </a:ln>
        </p:spPr>
        <p:txBody>
          <a:bodyPr anchorCtr="0" anchor="t" bIns="45700" lIns="91425" spcFirstLastPara="1" rIns="91425" wrap="square" tIns="45700">
            <a:spAutoFit/>
          </a:bodyPr>
          <a:lstStyle/>
          <a:p>
            <a:pPr indent="0" lvl="0" marL="0" marR="0" rtl="0" algn="just">
              <a:lnSpc>
                <a:spcPct val="110000"/>
              </a:lnSpc>
              <a:spcBef>
                <a:spcPts val="0"/>
              </a:spcBef>
              <a:spcAft>
                <a:spcPts val="0"/>
              </a:spcAft>
              <a:buNone/>
            </a:pPr>
            <a:r>
              <a:rPr b="1" i="0" lang="en-GB" sz="3427" u="sng" cap="none" strike="noStrike">
                <a:solidFill>
                  <a:schemeClr val="lt1"/>
                </a:solidFill>
                <a:latin typeface="Arial"/>
                <a:ea typeface="Arial"/>
                <a:cs typeface="Arial"/>
                <a:sym typeface="Arial"/>
              </a:rPr>
              <a:t>POSITIVES</a:t>
            </a:r>
            <a:endParaRPr/>
          </a:p>
          <a:p>
            <a:pPr indent="0" lvl="0" marL="0" marR="0" rtl="0" algn="just">
              <a:lnSpc>
                <a:spcPct val="110000"/>
              </a:lnSpc>
              <a:spcBef>
                <a:spcPts val="0"/>
              </a:spcBef>
              <a:spcAft>
                <a:spcPts val="0"/>
              </a:spcAft>
              <a:buNone/>
            </a:pPr>
            <a:r>
              <a:t/>
            </a:r>
            <a:endParaRPr b="0" i="0" sz="2666" u="none" cap="none" strike="noStrike">
              <a:solidFill>
                <a:schemeClr val="lt1"/>
              </a:solidFill>
              <a:latin typeface="Arial"/>
              <a:ea typeface="Arial"/>
              <a:cs typeface="Arial"/>
              <a:sym typeface="Arial"/>
            </a:endParaRPr>
          </a:p>
          <a:p>
            <a:pPr indent="-435525" lvl="0" marL="435525" marR="0" rtl="0" algn="just">
              <a:lnSpc>
                <a:spcPct val="110000"/>
              </a:lnSpc>
              <a:spcBef>
                <a:spcPts val="0"/>
              </a:spcBef>
              <a:spcAft>
                <a:spcPts val="0"/>
              </a:spcAft>
              <a:buClr>
                <a:schemeClr val="lt1"/>
              </a:buClr>
              <a:buSzPts val="3200"/>
              <a:buFont typeface="Noto Sans Symbols"/>
              <a:buChar char="✔"/>
            </a:pPr>
            <a:r>
              <a:rPr b="0" i="0" lang="en-GB" sz="3200" u="none" cap="none" strike="noStrike">
                <a:solidFill>
                  <a:schemeClr val="lt1"/>
                </a:solidFill>
                <a:latin typeface="Arial"/>
                <a:ea typeface="Arial"/>
                <a:cs typeface="Arial"/>
                <a:sym typeface="Arial"/>
              </a:rPr>
              <a:t>Creation of a risk assessment tool and perioperative bundle were well received by anaesthetists and</a:t>
            </a:r>
            <a:r>
              <a:rPr b="1" i="0" lang="en-GB" sz="3200" u="none" cap="none" strike="noStrike">
                <a:solidFill>
                  <a:srgbClr val="00B050"/>
                </a:solidFill>
                <a:latin typeface="Arial"/>
                <a:ea typeface="Arial"/>
                <a:cs typeface="Arial"/>
                <a:sym typeface="Arial"/>
              </a:rPr>
              <a:t> </a:t>
            </a:r>
            <a:r>
              <a:rPr b="1" i="0" lang="en-GB" sz="3200" u="sng" cap="none" strike="noStrike">
                <a:solidFill>
                  <a:schemeClr val="lt1"/>
                </a:solidFill>
                <a:latin typeface="Arial"/>
                <a:ea typeface="Arial"/>
                <a:cs typeface="Arial"/>
                <a:sym typeface="Arial"/>
              </a:rPr>
              <a:t>may have influenced improvements in depth of anaesthesia monitoring.</a:t>
            </a:r>
            <a:endParaRPr/>
          </a:p>
          <a:p>
            <a:pPr indent="-435525" lvl="0" marL="435525" marR="0" rtl="0" algn="just">
              <a:lnSpc>
                <a:spcPct val="110000"/>
              </a:lnSpc>
              <a:spcBef>
                <a:spcPts val="0"/>
              </a:spcBef>
              <a:spcAft>
                <a:spcPts val="0"/>
              </a:spcAft>
              <a:buClr>
                <a:schemeClr val="lt1"/>
              </a:buClr>
              <a:buSzPts val="3200"/>
              <a:buFont typeface="Noto Sans Symbols"/>
              <a:buChar char="✔"/>
            </a:pPr>
            <a:r>
              <a:rPr b="0" i="0" lang="en-GB" sz="3200" u="none" cap="none" strike="noStrike">
                <a:solidFill>
                  <a:schemeClr val="lt1"/>
                </a:solidFill>
                <a:latin typeface="Arial"/>
                <a:ea typeface="Arial"/>
                <a:cs typeface="Arial"/>
                <a:sym typeface="Arial"/>
              </a:rPr>
              <a:t>Increasing awareness of POD for ward staff and </a:t>
            </a:r>
            <a:r>
              <a:rPr b="1" i="0" lang="en-GB" sz="3200" u="sng" cap="none" strike="noStrike">
                <a:solidFill>
                  <a:schemeClr val="lt1"/>
                </a:solidFill>
                <a:latin typeface="Arial"/>
                <a:ea typeface="Arial"/>
                <a:cs typeface="Arial"/>
                <a:sym typeface="Arial"/>
              </a:rPr>
              <a:t>improved routine 4AT testing</a:t>
            </a:r>
            <a:r>
              <a:rPr b="0" i="0" lang="en-GB" sz="3200" u="none" cap="none" strike="noStrike">
                <a:solidFill>
                  <a:schemeClr val="lt1"/>
                </a:solidFill>
                <a:latin typeface="Arial"/>
                <a:ea typeface="Arial"/>
                <a:cs typeface="Arial"/>
                <a:sym typeface="Arial"/>
              </a:rPr>
              <a:t>. Nurses were very receptive to using this tool on the ward for future patients. Further work to be done to ensure the 4AT score is reliably recorded.</a:t>
            </a:r>
            <a:endParaRPr/>
          </a:p>
          <a:p>
            <a:pPr indent="0" lvl="0" marL="0" marR="0" rtl="0" algn="just">
              <a:lnSpc>
                <a:spcPct val="110000"/>
              </a:lnSpc>
              <a:spcBef>
                <a:spcPts val="0"/>
              </a:spcBef>
              <a:spcAft>
                <a:spcPts val="0"/>
              </a:spcAft>
              <a:buNone/>
            </a:pPr>
            <a:r>
              <a:t/>
            </a:r>
            <a:endParaRPr b="0" i="0" sz="2666" u="none" cap="none" strike="noStrike">
              <a:solidFill>
                <a:schemeClr val="lt1"/>
              </a:solidFill>
              <a:latin typeface="Arial"/>
              <a:ea typeface="Arial"/>
              <a:cs typeface="Arial"/>
              <a:sym typeface="Arial"/>
            </a:endParaRPr>
          </a:p>
          <a:p>
            <a:pPr indent="0" lvl="0" marL="0" marR="0" rtl="0" algn="just">
              <a:lnSpc>
                <a:spcPct val="110000"/>
              </a:lnSpc>
              <a:spcBef>
                <a:spcPts val="0"/>
              </a:spcBef>
              <a:spcAft>
                <a:spcPts val="0"/>
              </a:spcAft>
              <a:buNone/>
            </a:pPr>
            <a:r>
              <a:rPr b="1" i="0" lang="en-GB" sz="3427" u="sng" cap="none" strike="noStrike">
                <a:solidFill>
                  <a:schemeClr val="lt1"/>
                </a:solidFill>
                <a:latin typeface="Arial"/>
                <a:ea typeface="Arial"/>
                <a:cs typeface="Arial"/>
                <a:sym typeface="Arial"/>
              </a:rPr>
              <a:t>CHALLENGES AND FUTURE WORK</a:t>
            </a:r>
            <a:endParaRPr b="0" i="0" sz="2666" u="none" cap="none" strike="noStrike">
              <a:solidFill>
                <a:schemeClr val="lt1"/>
              </a:solidFill>
              <a:latin typeface="Arial"/>
              <a:ea typeface="Arial"/>
              <a:cs typeface="Arial"/>
              <a:sym typeface="Arial"/>
            </a:endParaRPr>
          </a:p>
          <a:p>
            <a:pPr indent="-435525" lvl="0" marL="435525" marR="0" rtl="0" algn="just">
              <a:lnSpc>
                <a:spcPct val="110000"/>
              </a:lnSpc>
              <a:spcBef>
                <a:spcPts val="0"/>
              </a:spcBef>
              <a:spcAft>
                <a:spcPts val="0"/>
              </a:spcAft>
              <a:buClr>
                <a:schemeClr val="lt1"/>
              </a:buClr>
              <a:buSzPts val="3200"/>
              <a:buFont typeface="Noto Sans Symbols"/>
              <a:buChar char="✔"/>
            </a:pPr>
            <a:r>
              <a:rPr b="0" i="0" lang="en-GB" sz="3200" u="none" cap="none" strike="noStrike">
                <a:solidFill>
                  <a:schemeClr val="lt1"/>
                </a:solidFill>
                <a:latin typeface="Arial"/>
                <a:ea typeface="Arial"/>
                <a:cs typeface="Arial"/>
                <a:sym typeface="Arial"/>
              </a:rPr>
              <a:t>Compliance to bundle difficult to measure for each element and </a:t>
            </a:r>
            <a:r>
              <a:rPr b="1" i="0" lang="en-GB" sz="3200" u="sng" cap="none" strike="noStrike">
                <a:solidFill>
                  <a:schemeClr val="lt1"/>
                </a:solidFill>
                <a:latin typeface="Arial"/>
                <a:ea typeface="Arial"/>
                <a:cs typeface="Arial"/>
                <a:sym typeface="Arial"/>
              </a:rPr>
              <a:t>measurable outcomes need to be reassessed</a:t>
            </a:r>
            <a:r>
              <a:rPr b="0" i="0" lang="en-GB" sz="3200" u="sng" cap="none" strike="noStrike">
                <a:solidFill>
                  <a:schemeClr val="lt1"/>
                </a:solidFill>
                <a:latin typeface="Arial"/>
                <a:ea typeface="Arial"/>
                <a:cs typeface="Arial"/>
                <a:sym typeface="Arial"/>
              </a:rPr>
              <a:t>.</a:t>
            </a:r>
            <a:endParaRPr/>
          </a:p>
          <a:p>
            <a:pPr indent="-435525" lvl="0" marL="435525" marR="0" rtl="0" algn="just">
              <a:lnSpc>
                <a:spcPct val="110000"/>
              </a:lnSpc>
              <a:spcBef>
                <a:spcPts val="0"/>
              </a:spcBef>
              <a:spcAft>
                <a:spcPts val="0"/>
              </a:spcAft>
              <a:buClr>
                <a:schemeClr val="lt1"/>
              </a:buClr>
              <a:buSzPts val="3200"/>
              <a:buFont typeface="Noto Sans Symbols"/>
              <a:buChar char="✔"/>
            </a:pPr>
            <a:r>
              <a:rPr b="1" i="0" lang="en-GB" sz="3200" u="sng" cap="none" strike="noStrike">
                <a:solidFill>
                  <a:schemeClr val="lt1"/>
                </a:solidFill>
                <a:latin typeface="Arial"/>
                <a:ea typeface="Arial"/>
                <a:cs typeface="Arial"/>
                <a:sym typeface="Arial"/>
              </a:rPr>
              <a:t>No real changes in blood pressure control </a:t>
            </a:r>
            <a:r>
              <a:rPr b="0" i="0" lang="en-GB" sz="3200" u="none" cap="none" strike="noStrike">
                <a:solidFill>
                  <a:schemeClr val="lt1"/>
                </a:solidFill>
                <a:latin typeface="Arial"/>
                <a:ea typeface="Arial"/>
                <a:cs typeface="Arial"/>
                <a:sym typeface="Arial"/>
              </a:rPr>
              <a:t>– may need to be a targeted project.</a:t>
            </a:r>
            <a:endParaRPr/>
          </a:p>
          <a:p>
            <a:pPr indent="-435525" lvl="0" marL="435525" marR="0" rtl="0" algn="just">
              <a:lnSpc>
                <a:spcPct val="110000"/>
              </a:lnSpc>
              <a:spcBef>
                <a:spcPts val="0"/>
              </a:spcBef>
              <a:spcAft>
                <a:spcPts val="0"/>
              </a:spcAft>
              <a:buClr>
                <a:schemeClr val="lt1"/>
              </a:buClr>
              <a:buSzPts val="3200"/>
              <a:buFont typeface="Noto Sans Symbols"/>
              <a:buChar char="✔"/>
            </a:pPr>
            <a:r>
              <a:rPr b="0" i="0" lang="en-GB" sz="3200" u="sng" cap="none" strike="noStrike">
                <a:solidFill>
                  <a:schemeClr val="lt1"/>
                </a:solidFill>
                <a:latin typeface="Arial"/>
                <a:ea typeface="Arial"/>
                <a:cs typeface="Arial"/>
                <a:sym typeface="Arial"/>
              </a:rPr>
              <a:t>Documented </a:t>
            </a:r>
            <a:r>
              <a:rPr b="1" i="0" lang="en-GB" sz="3200" u="sng" cap="none" strike="noStrike">
                <a:solidFill>
                  <a:schemeClr val="lt1"/>
                </a:solidFill>
                <a:latin typeface="Arial"/>
                <a:ea typeface="Arial"/>
                <a:cs typeface="Arial"/>
                <a:sym typeface="Arial"/>
              </a:rPr>
              <a:t>risk assessment still poor </a:t>
            </a:r>
            <a:r>
              <a:rPr b="0" i="0" lang="en-GB" sz="3200" u="none" cap="none" strike="noStrike">
                <a:solidFill>
                  <a:schemeClr val="lt1"/>
                </a:solidFill>
                <a:latin typeface="Arial"/>
                <a:ea typeface="Arial"/>
                <a:cs typeface="Arial"/>
                <a:sym typeface="Arial"/>
              </a:rPr>
              <a:t>– however, the planned tea trolley training was unable to occur due to Covid, which would have reinforced the introduction of the tools: work is ongoing to establish risk assessment at pre-assessment clinic.</a:t>
            </a:r>
            <a:endParaRPr/>
          </a:p>
          <a:p>
            <a:pPr indent="-435525" lvl="0" marL="435525" marR="0" rtl="0" algn="just">
              <a:lnSpc>
                <a:spcPct val="110000"/>
              </a:lnSpc>
              <a:spcBef>
                <a:spcPts val="0"/>
              </a:spcBef>
              <a:spcAft>
                <a:spcPts val="0"/>
              </a:spcAft>
              <a:buClr>
                <a:schemeClr val="lt1"/>
              </a:buClr>
              <a:buSzPts val="3200"/>
              <a:buFont typeface="Noto Sans Symbols"/>
              <a:buChar char="✔"/>
            </a:pPr>
            <a:r>
              <a:rPr b="0" i="0" lang="en-GB" sz="3200" u="none" cap="none" strike="noStrike">
                <a:solidFill>
                  <a:schemeClr val="lt1"/>
                </a:solidFill>
                <a:latin typeface="Arial"/>
                <a:ea typeface="Arial"/>
                <a:cs typeface="Arial"/>
                <a:sym typeface="Arial"/>
              </a:rPr>
              <a:t>Covid pandemic resulted in small numbers reviewed. Further work is planned to  study </a:t>
            </a:r>
            <a:r>
              <a:rPr b="1" i="0" lang="en-GB" sz="3200" u="sng" cap="none" strike="noStrike">
                <a:solidFill>
                  <a:schemeClr val="lt1"/>
                </a:solidFill>
                <a:latin typeface="Arial"/>
                <a:ea typeface="Arial"/>
                <a:cs typeface="Arial"/>
                <a:sym typeface="Arial"/>
              </a:rPr>
              <a:t>larger numbers of patients</a:t>
            </a:r>
            <a:r>
              <a:rPr b="1" i="0" lang="en-GB" sz="3200" u="none" cap="none" strike="noStrike">
                <a:solidFill>
                  <a:schemeClr val="lt1"/>
                </a:solidFill>
                <a:latin typeface="Arial"/>
                <a:ea typeface="Arial"/>
                <a:cs typeface="Arial"/>
                <a:sym typeface="Arial"/>
              </a:rPr>
              <a:t> </a:t>
            </a:r>
            <a:r>
              <a:rPr b="0" i="0" lang="en-GB" sz="3200" u="none" cap="none" strike="noStrike">
                <a:solidFill>
                  <a:schemeClr val="lt1"/>
                </a:solidFill>
                <a:latin typeface="Arial"/>
                <a:ea typeface="Arial"/>
                <a:cs typeface="Arial"/>
                <a:sym typeface="Arial"/>
              </a:rPr>
              <a:t>to confirm impact of the bundle on incidence of POD and implement reliable processes of pre and postoperative assessment.</a:t>
            </a:r>
            <a:endParaRPr/>
          </a:p>
        </p:txBody>
      </p:sp>
      <p:sp>
        <p:nvSpPr>
          <p:cNvPr id="114" name="Google Shape;114;p1"/>
          <p:cNvSpPr txBox="1"/>
          <p:nvPr/>
        </p:nvSpPr>
        <p:spPr>
          <a:xfrm>
            <a:off x="34918528" y="26842284"/>
            <a:ext cx="15511996" cy="678327"/>
          </a:xfrm>
          <a:prstGeom prst="rect">
            <a:avLst/>
          </a:prstGeom>
          <a:solidFill>
            <a:srgbClr val="00206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3808" u="none" cap="none" strike="noStrike">
                <a:solidFill>
                  <a:schemeClr val="lt1"/>
                </a:solidFill>
                <a:latin typeface="Arial"/>
                <a:ea typeface="Arial"/>
                <a:cs typeface="Arial"/>
                <a:sym typeface="Arial"/>
              </a:rPr>
              <a:t>References</a:t>
            </a:r>
            <a:endParaRPr/>
          </a:p>
        </p:txBody>
      </p:sp>
      <p:sp>
        <p:nvSpPr>
          <p:cNvPr id="115" name="Google Shape;115;p1"/>
          <p:cNvSpPr txBox="1"/>
          <p:nvPr/>
        </p:nvSpPr>
        <p:spPr>
          <a:xfrm>
            <a:off x="34918528" y="27763803"/>
            <a:ext cx="15511994" cy="835870"/>
          </a:xfrm>
          <a:prstGeom prst="rect">
            <a:avLst/>
          </a:prstGeom>
          <a:solidFill>
            <a:srgbClr val="CCFFFF">
              <a:alpha val="29803"/>
            </a:srgbClr>
          </a:solidFill>
          <a:ln>
            <a:noFill/>
          </a:ln>
        </p:spPr>
        <p:txBody>
          <a:bodyPr anchorCtr="0" anchor="t" bIns="45700" lIns="91425" spcFirstLastPara="1" rIns="91425" wrap="square" tIns="45700">
            <a:spAutoFit/>
          </a:bodyPr>
          <a:lstStyle/>
          <a:p>
            <a:pPr indent="0" lvl="0" marL="0" marR="0" rtl="0" algn="l">
              <a:lnSpc>
                <a:spcPct val="110000"/>
              </a:lnSpc>
              <a:spcBef>
                <a:spcPts val="0"/>
              </a:spcBef>
              <a:spcAft>
                <a:spcPts val="0"/>
              </a:spcAft>
              <a:buNone/>
            </a:pPr>
            <a:r>
              <a:rPr b="0" i="0" lang="en-GB" sz="2285" u="none" cap="none" strike="noStrike">
                <a:solidFill>
                  <a:schemeClr val="lt1"/>
                </a:solidFill>
                <a:latin typeface="Arial"/>
                <a:ea typeface="Arial"/>
                <a:cs typeface="Arial"/>
                <a:sym typeface="Arial"/>
              </a:rPr>
              <a:t>1. Rudolph JL, Marcantonio ER. Review articles: postoperative delirium: acute change with long-term implications. Anesth Analg. 2011;112(5):1202-1211. doi:10.1213/ANE.0b013e3182147f6d  </a:t>
            </a:r>
            <a:endParaRPr/>
          </a:p>
        </p:txBody>
      </p:sp>
      <p:pic>
        <p:nvPicPr>
          <p:cNvPr id="116" name="Google Shape;116;p1"/>
          <p:cNvPicPr preferRelativeResize="0"/>
          <p:nvPr/>
        </p:nvPicPr>
        <p:blipFill rotWithShape="1">
          <a:blip r:embed="rId6">
            <a:alphaModFix/>
          </a:blip>
          <a:srcRect b="0" l="0" r="0" t="0"/>
          <a:stretch/>
        </p:blipFill>
        <p:spPr>
          <a:xfrm>
            <a:off x="42858778" y="1204910"/>
            <a:ext cx="7671887" cy="1482073"/>
          </a:xfrm>
          <a:prstGeom prst="rect">
            <a:avLst/>
          </a:prstGeom>
          <a:noFill/>
          <a:ln>
            <a:noFill/>
          </a:ln>
        </p:spPr>
      </p:pic>
      <p:grpSp>
        <p:nvGrpSpPr>
          <p:cNvPr id="117" name="Google Shape;117;p1"/>
          <p:cNvGrpSpPr/>
          <p:nvPr/>
        </p:nvGrpSpPr>
        <p:grpSpPr>
          <a:xfrm>
            <a:off x="38868444" y="1759426"/>
            <a:ext cx="2952000" cy="2952000"/>
            <a:chOff x="519956" y="8234008"/>
            <a:chExt cx="5821633" cy="5576224"/>
          </a:xfrm>
        </p:grpSpPr>
        <p:sp>
          <p:nvSpPr>
            <p:cNvPr descr="decorative elemenets" id="118" name="Google Shape;118;p1"/>
            <p:cNvSpPr/>
            <p:nvPr/>
          </p:nvSpPr>
          <p:spPr>
            <a:xfrm>
              <a:off x="519956" y="8234008"/>
              <a:ext cx="5821633" cy="5576224"/>
            </a:xfrm>
            <a:prstGeom prst="ellipse">
              <a:avLst/>
            </a:prstGeom>
            <a:solidFill>
              <a:schemeClr val="dk1">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5612" u="none" cap="none" strike="noStrike">
                <a:solidFill>
                  <a:schemeClr val="dk1"/>
                </a:solidFill>
                <a:latin typeface="Calibri"/>
                <a:ea typeface="Calibri"/>
                <a:cs typeface="Calibri"/>
                <a:sym typeface="Calibri"/>
              </a:endParaRPr>
            </a:p>
          </p:txBody>
        </p:sp>
        <p:sp>
          <p:nvSpPr>
            <p:cNvPr descr="decorative elemenets" id="119" name="Google Shape;119;p1"/>
            <p:cNvSpPr/>
            <p:nvPr/>
          </p:nvSpPr>
          <p:spPr>
            <a:xfrm>
              <a:off x="983638" y="8708548"/>
              <a:ext cx="4862108" cy="4693725"/>
            </a:xfrm>
            <a:prstGeom prst="ellipse">
              <a:avLst/>
            </a:prstGeom>
            <a:solidFill>
              <a:schemeClr val="accent1"/>
            </a:solidFill>
            <a:ln cap="flat" cmpd="sng" w="1016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5612" u="none" cap="none" strike="noStrike">
                <a:solidFill>
                  <a:schemeClr val="dk1"/>
                </a:solidFill>
                <a:latin typeface="Calibri"/>
                <a:ea typeface="Calibri"/>
                <a:cs typeface="Calibri"/>
                <a:sym typeface="Calibri"/>
              </a:endParaRPr>
            </a:p>
          </p:txBody>
        </p:sp>
        <p:pic>
          <p:nvPicPr>
            <p:cNvPr descr="Brain in head" id="120" name="Google Shape;120;p1"/>
            <p:cNvPicPr preferRelativeResize="0"/>
            <p:nvPr/>
          </p:nvPicPr>
          <p:blipFill rotWithShape="1">
            <a:blip r:embed="rId7">
              <a:alphaModFix/>
            </a:blip>
            <a:srcRect b="0" l="0" r="0" t="0"/>
            <a:stretch/>
          </p:blipFill>
          <p:spPr>
            <a:xfrm>
              <a:off x="1583699" y="8861115"/>
              <a:ext cx="3987572" cy="4048861"/>
            </a:xfrm>
            <a:prstGeom prst="rect">
              <a:avLst/>
            </a:prstGeom>
            <a:noFill/>
            <a:ln>
              <a:noFill/>
            </a:ln>
          </p:spPr>
        </p:pic>
      </p:grpSp>
      <p:grpSp>
        <p:nvGrpSpPr>
          <p:cNvPr id="121" name="Google Shape;121;p1"/>
          <p:cNvGrpSpPr/>
          <p:nvPr/>
        </p:nvGrpSpPr>
        <p:grpSpPr>
          <a:xfrm>
            <a:off x="8744293" y="1759426"/>
            <a:ext cx="2952000" cy="2952000"/>
            <a:chOff x="519956" y="8234008"/>
            <a:chExt cx="5821633" cy="5576224"/>
          </a:xfrm>
        </p:grpSpPr>
        <p:sp>
          <p:nvSpPr>
            <p:cNvPr descr="decorative elemenets" id="122" name="Google Shape;122;p1"/>
            <p:cNvSpPr/>
            <p:nvPr/>
          </p:nvSpPr>
          <p:spPr>
            <a:xfrm>
              <a:off x="519956" y="8234008"/>
              <a:ext cx="5821633" cy="5576224"/>
            </a:xfrm>
            <a:prstGeom prst="ellipse">
              <a:avLst/>
            </a:prstGeom>
            <a:solidFill>
              <a:schemeClr val="dk1">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5612" u="none" cap="none" strike="noStrike">
                <a:solidFill>
                  <a:schemeClr val="dk1"/>
                </a:solidFill>
                <a:latin typeface="Calibri"/>
                <a:ea typeface="Calibri"/>
                <a:cs typeface="Calibri"/>
                <a:sym typeface="Calibri"/>
              </a:endParaRPr>
            </a:p>
          </p:txBody>
        </p:sp>
        <p:sp>
          <p:nvSpPr>
            <p:cNvPr descr="decorative elemenets" id="123" name="Google Shape;123;p1"/>
            <p:cNvSpPr/>
            <p:nvPr/>
          </p:nvSpPr>
          <p:spPr>
            <a:xfrm>
              <a:off x="983638" y="8708548"/>
              <a:ext cx="4862108" cy="4693725"/>
            </a:xfrm>
            <a:prstGeom prst="ellipse">
              <a:avLst/>
            </a:prstGeom>
            <a:solidFill>
              <a:schemeClr val="accent1"/>
            </a:solidFill>
            <a:ln cap="flat" cmpd="sng" w="1016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5612" u="none" cap="none" strike="noStrike">
                <a:solidFill>
                  <a:schemeClr val="dk1"/>
                </a:solidFill>
                <a:latin typeface="Calibri"/>
                <a:ea typeface="Calibri"/>
                <a:cs typeface="Calibri"/>
                <a:sym typeface="Calibri"/>
              </a:endParaRPr>
            </a:p>
          </p:txBody>
        </p:sp>
        <p:pic>
          <p:nvPicPr>
            <p:cNvPr descr="Brain in head" id="124" name="Google Shape;124;p1"/>
            <p:cNvPicPr preferRelativeResize="0"/>
            <p:nvPr/>
          </p:nvPicPr>
          <p:blipFill rotWithShape="1">
            <a:blip r:embed="rId7">
              <a:alphaModFix/>
            </a:blip>
            <a:srcRect b="0" l="0" r="0" t="0"/>
            <a:stretch/>
          </p:blipFill>
          <p:spPr>
            <a:xfrm>
              <a:off x="1583699" y="8861115"/>
              <a:ext cx="3987572" cy="4048861"/>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2018-05-13T13:32:36Z</dcterms:created>
  <dc:creator>Dipayan Choudhuri</dc:creator>
</cp:coreProperties>
</file>